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8" r:id="rId5"/>
  </p:sldMasterIdLst>
  <p:notesMasterIdLst>
    <p:notesMasterId r:id="rId37"/>
  </p:notesMasterIdLst>
  <p:handoutMasterIdLst>
    <p:handoutMasterId r:id="rId38"/>
  </p:handoutMasterIdLst>
  <p:sldIdLst>
    <p:sldId id="284" r:id="rId6"/>
    <p:sldId id="398" r:id="rId7"/>
    <p:sldId id="352" r:id="rId8"/>
    <p:sldId id="415" r:id="rId9"/>
    <p:sldId id="399" r:id="rId10"/>
    <p:sldId id="396" r:id="rId11"/>
    <p:sldId id="400" r:id="rId12"/>
    <p:sldId id="401" r:id="rId13"/>
    <p:sldId id="358" r:id="rId14"/>
    <p:sldId id="402" r:id="rId15"/>
    <p:sldId id="403" r:id="rId16"/>
    <p:sldId id="319" r:id="rId17"/>
    <p:sldId id="404" r:id="rId18"/>
    <p:sldId id="413" r:id="rId19"/>
    <p:sldId id="405" r:id="rId20"/>
    <p:sldId id="406" r:id="rId21"/>
    <p:sldId id="407" r:id="rId22"/>
    <p:sldId id="408" r:id="rId23"/>
    <p:sldId id="418" r:id="rId24"/>
    <p:sldId id="419" r:id="rId25"/>
    <p:sldId id="417" r:id="rId26"/>
    <p:sldId id="420" r:id="rId27"/>
    <p:sldId id="421" r:id="rId28"/>
    <p:sldId id="422" r:id="rId29"/>
    <p:sldId id="411" r:id="rId30"/>
    <p:sldId id="394" r:id="rId31"/>
    <p:sldId id="362" r:id="rId32"/>
    <p:sldId id="416" r:id="rId33"/>
    <p:sldId id="397" r:id="rId34"/>
    <p:sldId id="368" r:id="rId35"/>
    <p:sldId id="26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504" userDrawn="1">
          <p15:clr>
            <a:srgbClr val="A4A3A4"/>
          </p15:clr>
        </p15:guide>
        <p15:guide id="4" pos="7152" userDrawn="1">
          <p15:clr>
            <a:srgbClr val="A4A3A4"/>
          </p15:clr>
        </p15:guide>
        <p15:guide id="5" orient="horz" pos="528" userDrawn="1">
          <p15:clr>
            <a:srgbClr val="A4A3A4"/>
          </p15:clr>
        </p15:guide>
        <p15:guide id="6" orient="horz" pos="3792" userDrawn="1">
          <p15:clr>
            <a:srgbClr val="A4A3A4"/>
          </p15:clr>
        </p15:guide>
        <p15:guide id="7" orient="horz" pos="984" userDrawn="1">
          <p15:clr>
            <a:srgbClr val="A4A3A4"/>
          </p15:clr>
        </p15:guide>
        <p15:guide id="8" pos="4416" userDrawn="1">
          <p15:clr>
            <a:srgbClr val="A4A3A4"/>
          </p15:clr>
        </p15:guide>
        <p15:guide id="9" orient="horz" pos="62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0150"/>
    <a:srgbClr val="F91C91"/>
    <a:srgbClr val="3F9720"/>
    <a:srgbClr val="1BA807"/>
    <a:srgbClr val="259189"/>
    <a:srgbClr val="D73688"/>
    <a:srgbClr val="138205"/>
    <a:srgbClr val="196C00"/>
    <a:srgbClr val="4A6C1E"/>
    <a:srgbClr val="1740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68" autoAdjust="0"/>
    <p:restoredTop sz="78099" autoAdjust="0"/>
  </p:normalViewPr>
  <p:slideViewPr>
    <p:cSldViewPr snapToGrid="0" showGuides="1">
      <p:cViewPr varScale="1">
        <p:scale>
          <a:sx n="73" d="100"/>
          <a:sy n="73" d="100"/>
        </p:scale>
        <p:origin x="183" y="27"/>
      </p:cViewPr>
      <p:guideLst>
        <p:guide orient="horz" pos="2160"/>
        <p:guide pos="3840"/>
        <p:guide pos="504"/>
        <p:guide pos="7152"/>
        <p:guide orient="horz" pos="528"/>
        <p:guide orient="horz" pos="3792"/>
        <p:guide orient="horz" pos="984"/>
        <p:guide pos="4416"/>
        <p:guide orient="horz" pos="62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598"/>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solidFill>
                <a:effectLst>
                  <a:outerShdw blurRad="50800" dist="38100" dir="5400000" algn="t" rotWithShape="0">
                    <a:prstClr val="black">
                      <a:alpha val="40000"/>
                    </a:prstClr>
                  </a:outerShdw>
                </a:effectLst>
                <a:latin typeface="+mn-lt"/>
                <a:ea typeface="+mn-ea"/>
                <a:cs typeface="+mn-cs"/>
              </a:defRPr>
            </a:pPr>
            <a:r>
              <a:rPr lang="en-US"/>
              <a:t>Kg CO2e per 50g of protein</a:t>
            </a:r>
          </a:p>
        </c:rich>
      </c:tx>
      <c:layout>
        <c:manualLayout>
          <c:xMode val="edge"/>
          <c:yMode val="edge"/>
          <c:x val="0.44041590164395866"/>
          <c:y val="6.4485614249594356E-2"/>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Series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Sheet1!$A$2:$A$7</c:f>
              <c:strCache>
                <c:ptCount val="6"/>
                <c:pt idx="0">
                  <c:v>Beef</c:v>
                </c:pt>
                <c:pt idx="1">
                  <c:v>Lamb</c:v>
                </c:pt>
                <c:pt idx="2">
                  <c:v>Farmed Fish (Prawns)</c:v>
                </c:pt>
                <c:pt idx="3">
                  <c:v>Pork</c:v>
                </c:pt>
                <c:pt idx="4">
                  <c:v>Chicken</c:v>
                </c:pt>
                <c:pt idx="5">
                  <c:v>Meat alternative (veggie burger)</c:v>
                </c:pt>
              </c:strCache>
            </c:strRef>
          </c:cat>
          <c:val>
            <c:numRef>
              <c:f>Sheet1!$B$2:$B$7</c:f>
              <c:numCache>
                <c:formatCode>General</c:formatCode>
                <c:ptCount val="6"/>
                <c:pt idx="0">
                  <c:v>25</c:v>
                </c:pt>
                <c:pt idx="1">
                  <c:v>10</c:v>
                </c:pt>
                <c:pt idx="2">
                  <c:v>9</c:v>
                </c:pt>
                <c:pt idx="3">
                  <c:v>3.8</c:v>
                </c:pt>
                <c:pt idx="4">
                  <c:v>2.8</c:v>
                </c:pt>
                <c:pt idx="5">
                  <c:v>0.36</c:v>
                </c:pt>
              </c:numCache>
            </c:numRef>
          </c:val>
          <c:extLst>
            <c:ext xmlns:c16="http://schemas.microsoft.com/office/drawing/2014/chart" uri="{C3380CC4-5D6E-409C-BE32-E72D297353CC}">
              <c16:uniqueId val="{00000000-7A9C-7E4D-B849-57A8F48828FA}"/>
            </c:ext>
          </c:extLst>
        </c:ser>
        <c:dLbls>
          <c:showLegendKey val="0"/>
          <c:showVal val="0"/>
          <c:showCatName val="0"/>
          <c:showSerName val="0"/>
          <c:showPercent val="0"/>
          <c:showBubbleSize val="0"/>
        </c:dLbls>
        <c:gapWidth val="150"/>
        <c:overlap val="100"/>
        <c:axId val="654501263"/>
        <c:axId val="654502991"/>
      </c:barChart>
      <c:catAx>
        <c:axId val="654501263"/>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654502991"/>
        <c:crosses val="autoZero"/>
        <c:auto val="1"/>
        <c:lblAlgn val="ctr"/>
        <c:lblOffset val="100"/>
        <c:noMultiLvlLbl val="0"/>
      </c:catAx>
      <c:valAx>
        <c:axId val="654502991"/>
        <c:scaling>
          <c:orientation val="minMax"/>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6545012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5"/>
    </a:solidFill>
    <a:ln w="12700" cap="flat" cmpd="sng" algn="ctr">
      <a:solidFill>
        <a:schemeClr val="accent5">
          <a:shade val="15000"/>
        </a:schemeClr>
      </a:solidFill>
      <a:prstDash val="solid"/>
      <a:miter lim="800000"/>
    </a:ln>
    <a:effectLst/>
  </c:spPr>
  <c:txPr>
    <a:bodyPr/>
    <a:lstStyle/>
    <a:p>
      <a:pPr>
        <a:defRPr>
          <a:solidFill>
            <a:schemeClr val="lt1"/>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CB7010-661E-E7F4-4957-AF71AAAE51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E09A1F9-4798-CE16-88A3-3DC6C61918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6FF60E-3C26-D24B-8373-408776BE6E60}" type="datetimeFigureOut">
              <a:rPr lang="en-US" smtClean="0"/>
              <a:t>12/20/2024</a:t>
            </a:fld>
            <a:endParaRPr lang="en-US"/>
          </a:p>
        </p:txBody>
      </p:sp>
      <p:sp>
        <p:nvSpPr>
          <p:cNvPr id="4" name="Footer Placeholder 3">
            <a:extLst>
              <a:ext uri="{FF2B5EF4-FFF2-40B4-BE49-F238E27FC236}">
                <a16:creationId xmlns:a16="http://schemas.microsoft.com/office/drawing/2014/main" id="{5CE43150-EAB0-B241-71ED-A6C324042C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802A840-1A40-48FA-EF04-73359D92CFB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D4D1A7-F575-C14F-8C9D-D649258F46B2}" type="slidenum">
              <a:rPr lang="en-US" smtClean="0"/>
              <a:t>‹#›</a:t>
            </a:fld>
            <a:endParaRPr lang="en-US"/>
          </a:p>
        </p:txBody>
      </p:sp>
    </p:spTree>
    <p:extLst>
      <p:ext uri="{BB962C8B-B14F-4D97-AF65-F5344CB8AC3E}">
        <p14:creationId xmlns:p14="http://schemas.microsoft.com/office/powerpoint/2010/main" val="317576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0B4353-75D1-41AB-B47A-E5DCFE037D6C}" type="datetimeFigureOut">
              <a:rPr lang="en-US" smtClean="0"/>
              <a:t>12/20/2024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258FF5-D2B7-4EE1-9DC1-93E2529E1F87}" type="slidenum">
              <a:rPr lang="en-US" smtClean="0"/>
              <a:t>‹#›</a:t>
            </a:fld>
            <a:endParaRPr lang="en-US"/>
          </a:p>
        </p:txBody>
      </p:sp>
    </p:spTree>
    <p:extLst>
      <p:ext uri="{BB962C8B-B14F-4D97-AF65-F5344CB8AC3E}">
        <p14:creationId xmlns:p14="http://schemas.microsoft.com/office/powerpoint/2010/main" val="2788772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sz="1200" b="0" i="0" dirty="0">
                <a:solidFill>
                  <a:srgbClr val="1AA195"/>
                </a:solidFill>
                <a:effectLst/>
                <a:latin typeface="Lato" panose="020F0502020204030203" pitchFamily="34" charset="0"/>
              </a:rPr>
              <a:t>Another Way is a charity that aims to connect passionate individuals who want to make positive lifestyle changes to create a healthier planet. Another Way does this by providing resources, guidance and connections through their platform, Power of Ten, in the hope that individuals will be inspired to take the information into their wider communities to influence change and start conversations around sustainable lifestyles. This is the Slide Deck that accompanies their Food For Thought Pack, which aims to inform about the problems with our food systems, the solutions that are already in place and the actions that can be taken to catalyse change.  </a:t>
            </a:r>
            <a:endParaRPr lang="en-GB" b="0" i="0" dirty="0">
              <a:solidFill>
                <a:srgbClr val="000000"/>
              </a:solidFill>
              <a:effectLst/>
              <a:latin typeface="Segoe UI" panose="020F0502020204030204" pitchFamily="34" charset="0"/>
            </a:endParaRPr>
          </a:p>
          <a:p>
            <a:pPr algn="just" rtl="0" fontAlgn="base"/>
            <a:r>
              <a:rPr lang="en-GB" sz="1200" b="0" i="0" dirty="0">
                <a:solidFill>
                  <a:srgbClr val="1AA195"/>
                </a:solidFill>
                <a:effectLst/>
                <a:latin typeface="Lato" panose="020F0502020204030203" pitchFamily="34" charset="0"/>
              </a:rPr>
              <a:t>This pack is complimented by accompanying resources based around equipping the reader with facts and solutions to help them make informed consumer choices that are compatible with their lifestyle. </a:t>
            </a:r>
            <a:endParaRPr lang="en-GB" b="0" i="0" dirty="0">
              <a:solidFill>
                <a:srgbClr val="000000"/>
              </a:solidFill>
              <a:effectLst/>
              <a:latin typeface="Segoe UI" panose="020B0502040204020203" pitchFamily="34" charset="0"/>
            </a:endParaRPr>
          </a:p>
          <a:p>
            <a:pPr algn="just" rtl="0" fontAlgn="base"/>
            <a:r>
              <a:rPr lang="en-GB" sz="1200" b="0" i="0" dirty="0">
                <a:solidFill>
                  <a:srgbClr val="1AA195"/>
                </a:solidFill>
                <a:effectLst/>
                <a:latin typeface="Lato" panose="020F0502020204030203" pitchFamily="34" charset="0"/>
              </a:rPr>
              <a:t>Throughout the slides we provide an insight into the interconnectivity of all the planet’s delicate relationships, demonstrating that one change can have a knock-on effect on others, and that our overall aim should be to restore nature's symbiotic relationships, that have been disrupted by humans.  </a:t>
            </a:r>
            <a:endParaRPr lang="en-GB"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44258FF5-D2B7-4EE1-9DC1-93E2529E1F87}" type="slidenum">
              <a:rPr lang="en-US" smtClean="0"/>
              <a:t>1</a:t>
            </a:fld>
            <a:endParaRPr lang="en-US" dirty="0"/>
          </a:p>
        </p:txBody>
      </p:sp>
    </p:spTree>
    <p:extLst>
      <p:ext uri="{BB962C8B-B14F-4D97-AF65-F5344CB8AC3E}">
        <p14:creationId xmlns:p14="http://schemas.microsoft.com/office/powerpoint/2010/main" val="1708004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sz="1800" b="0" i="0" dirty="0">
                <a:solidFill>
                  <a:srgbClr val="000000"/>
                </a:solidFill>
                <a:effectLst/>
                <a:latin typeface="Lato" panose="020F0502020204030203" pitchFamily="34" charset="0"/>
              </a:rPr>
              <a:t>To make space for all the cattle farms, we must use land that is already suitable for farming. Greater than this, however, is the need for suitable land to grow the soy that cattle feed is primarily made from.  </a:t>
            </a:r>
            <a:endParaRPr lang="en-GB" sz="2800"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Unfortunately, cattle farming often takes place in rainforest regions. Cattle farming is one of the primary drivers of deforestation across the world. As well as losing a valuable carbon sink when trees are cut down (a carbon sink is created when trees capture carbon dioxide from the air and store it), the trees also release their stored carbon into the atmosphere. Deforestation accounts for 13% of all global greenhouse gas emissions, more than all the cars in the world put together. Once a primary rainforest is destroyed, animals lose their habitats and species can be pushed closer to extinction   </a:t>
            </a:r>
            <a:endParaRPr lang="en-GB" sz="2800" b="0" i="0" dirty="0">
              <a:solidFill>
                <a:srgbClr val="000000"/>
              </a:solidFill>
              <a:effectLst/>
              <a:latin typeface="Segoe UI" panose="020B0502040204020203" pitchFamily="34" charset="0"/>
            </a:endParaRPr>
          </a:p>
          <a:p>
            <a:pPr algn="l" rtl="0" fontAlgn="base"/>
            <a:r>
              <a:rPr lang="en-GB" sz="1800" b="0" i="0" dirty="0">
                <a:solidFill>
                  <a:srgbClr val="DD006D"/>
                </a:solidFill>
                <a:effectLst/>
                <a:latin typeface="Calibri Light" panose="020F0302020204030204" pitchFamily="34" charset="0"/>
              </a:rPr>
              <a:t> </a:t>
            </a:r>
            <a:endParaRPr lang="en-GB" sz="2800" b="0" i="0" dirty="0">
              <a:solidFill>
                <a:srgbClr val="DD006D"/>
              </a:solidFill>
              <a:effectLst/>
              <a:latin typeface="Segoe UI" panose="020B0502040204020203" pitchFamily="34"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10</a:t>
            </a:fld>
            <a:endParaRPr lang="en-US"/>
          </a:p>
        </p:txBody>
      </p:sp>
    </p:spTree>
    <p:extLst>
      <p:ext uri="{BB962C8B-B14F-4D97-AF65-F5344CB8AC3E}">
        <p14:creationId xmlns:p14="http://schemas.microsoft.com/office/powerpoint/2010/main" val="260445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dirty="0">
                <a:solidFill>
                  <a:srgbClr val="000000"/>
                </a:solidFill>
                <a:effectLst/>
                <a:latin typeface="Lato" panose="020F0502020204030203" pitchFamily="34" charset="0"/>
              </a:rPr>
              <a:t>Time for an activity! If eating beef is so bad, then what should we eat instead? It is not realistic for all the humans on earth to stop eating meat, so we have come up with a meat hierarchy to help you make informed choices about what you choose to eat instead of eating vegetarian all the time. Look at these pictures and rank them in order of their greenhouse gas emissions. </a:t>
            </a:r>
            <a:endParaRPr lang="en-US" dirty="0"/>
          </a:p>
        </p:txBody>
      </p:sp>
      <p:sp>
        <p:nvSpPr>
          <p:cNvPr id="4" name="Slide Number Placeholder 3"/>
          <p:cNvSpPr>
            <a:spLocks noGrp="1"/>
          </p:cNvSpPr>
          <p:nvPr>
            <p:ph type="sldNum" sz="quarter" idx="5"/>
          </p:nvPr>
        </p:nvSpPr>
        <p:spPr/>
        <p:txBody>
          <a:bodyPr/>
          <a:lstStyle/>
          <a:p>
            <a:fld id="{44258FF5-D2B7-4EE1-9DC1-93E2529E1F87}" type="slidenum">
              <a:rPr lang="en-US" smtClean="0"/>
              <a:t>11</a:t>
            </a:fld>
            <a:endParaRPr lang="en-US"/>
          </a:p>
        </p:txBody>
      </p:sp>
    </p:spTree>
    <p:extLst>
      <p:ext uri="{BB962C8B-B14F-4D97-AF65-F5344CB8AC3E}">
        <p14:creationId xmlns:p14="http://schemas.microsoft.com/office/powerpoint/2010/main" val="1659286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dirty="0">
                <a:solidFill>
                  <a:srgbClr val="000000"/>
                </a:solidFill>
                <a:effectLst/>
                <a:latin typeface="Lato" panose="020F0502020204030203" pitchFamily="34" charset="0"/>
              </a:rPr>
              <a:t>Let's go through what we have discovered. Hopefully most of you have recognised that beef is the worst meat in the hierarchy. As beef is most damaging to the environment, we’ve put it put it at the bottom of our chart.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Next comes lamb and mutton. Sheep are also ruminants, meaning that they also belch out methane, and so they take up the next spot on the list.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What might surprise you is farmed fish. Fish farming practices use similar amounts of energy as land-based farming does. This also includes farmed crabs, lobsters and crustaceans. Next is pork, and then chicken. Finally, at the top are meat alternatives such as veggie burgers and meat free chicken and sausages.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At Power of Ten, we want to make sustainable choices accessible to all. If you find it difficult to cut meat out altogether then why not make an informed choice for your next meal? Choose a chicken burger over a beef burger or have pork instead of lamb. </a:t>
            </a:r>
            <a:endParaRPr lang="en-GB"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12</a:t>
            </a:fld>
            <a:endParaRPr lang="en-US"/>
          </a:p>
        </p:txBody>
      </p:sp>
    </p:spTree>
    <p:extLst>
      <p:ext uri="{BB962C8B-B14F-4D97-AF65-F5344CB8AC3E}">
        <p14:creationId xmlns:p14="http://schemas.microsoft.com/office/powerpoint/2010/main" val="443356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dirty="0">
                <a:effectLst/>
                <a:latin typeface="Lato" panose="020F0502020204030203" pitchFamily="34" charset="0"/>
              </a:rPr>
              <a:t>Dairy farming is also carbon intensive. Just as the meat industry uses all that carbon to produce meat, we also need the energy from the cattle feed for cows to produce milk. The greatest proportion of dairy products’ carbon footprint comes from the dairy farm’s activities. If the cows eat feed made from soya, then deforestation for soya also has a significant impact on the industry's carbon emissions. In fact, if a family of 4 uses 2 and half pints of milk every day for 1 year, this would equate to the same carbon emissions as a flight from London to Hong Kong. By switching to plant-based milk, you could halve your carbon footprint. </a:t>
            </a:r>
            <a:endParaRPr lang="en-US" dirty="0"/>
          </a:p>
        </p:txBody>
      </p:sp>
      <p:sp>
        <p:nvSpPr>
          <p:cNvPr id="4" name="Slide Number Placeholder 3"/>
          <p:cNvSpPr>
            <a:spLocks noGrp="1"/>
          </p:cNvSpPr>
          <p:nvPr>
            <p:ph type="sldNum" sz="quarter" idx="5"/>
          </p:nvPr>
        </p:nvSpPr>
        <p:spPr/>
        <p:txBody>
          <a:bodyPr/>
          <a:lstStyle/>
          <a:p>
            <a:fld id="{44258FF5-D2B7-4EE1-9DC1-93E2529E1F87}" type="slidenum">
              <a:rPr lang="en-US" smtClean="0"/>
              <a:t>13</a:t>
            </a:fld>
            <a:endParaRPr lang="en-US"/>
          </a:p>
        </p:txBody>
      </p:sp>
    </p:spTree>
    <p:extLst>
      <p:ext uri="{BB962C8B-B14F-4D97-AF65-F5344CB8AC3E}">
        <p14:creationId xmlns:p14="http://schemas.microsoft.com/office/powerpoint/2010/main" val="3152787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sz="1800" b="0" i="0" dirty="0">
                <a:solidFill>
                  <a:srgbClr val="000000"/>
                </a:solidFill>
                <a:effectLst/>
                <a:latin typeface="Lato" panose="020F0502020204030203" pitchFamily="34" charset="0"/>
              </a:rPr>
              <a:t>Although this problem may seem overwhelming, we can all make small changes to help reduce the impact of the farming industry. With every problem, there is always a solution, and that is why we like to break our solutions down into categories so you can pick the solutions that help the planet and are most compatible with your lifestyle. The categories are: </a:t>
            </a:r>
            <a:endParaRPr lang="en-GB" sz="2800" b="0" i="0" dirty="0">
              <a:solidFill>
                <a:srgbClr val="000000"/>
              </a:solidFill>
              <a:effectLst/>
              <a:latin typeface="Segoe UI" panose="020B0502040204020203" pitchFamily="34" charset="0"/>
            </a:endParaRPr>
          </a:p>
          <a:p>
            <a:pPr algn="just" rtl="0" fontAlgn="base"/>
            <a:r>
              <a:rPr lang="en-GB" sz="1800" b="1" i="0" dirty="0">
                <a:solidFill>
                  <a:srgbClr val="000000"/>
                </a:solidFill>
                <a:effectLst/>
                <a:latin typeface="Lato" panose="020F0502020204030203" pitchFamily="34" charset="0"/>
              </a:rPr>
              <a:t>Consume:</a:t>
            </a:r>
            <a:r>
              <a:rPr lang="en-GB" sz="1800" b="0" i="0" dirty="0">
                <a:solidFill>
                  <a:srgbClr val="000000"/>
                </a:solidFill>
                <a:effectLst/>
                <a:latin typeface="Lato" panose="020F0502020204030203" pitchFamily="34" charset="0"/>
              </a:rPr>
              <a:t> When you are buying something, always think – is this the best option? Be inquisitive when purchasing so that you have all the information to make a conscious consumer choice.  </a:t>
            </a:r>
            <a:endParaRPr lang="en-GB" sz="2800" b="0" i="0" dirty="0">
              <a:solidFill>
                <a:srgbClr val="000000"/>
              </a:solidFill>
              <a:effectLst/>
              <a:latin typeface="Segoe UI" panose="020B0502040204020203" pitchFamily="34" charset="0"/>
            </a:endParaRPr>
          </a:p>
          <a:p>
            <a:pPr algn="just" rtl="0" fontAlgn="base"/>
            <a:r>
              <a:rPr lang="en-GB" sz="1800" b="1" i="0" dirty="0">
                <a:solidFill>
                  <a:srgbClr val="000000"/>
                </a:solidFill>
                <a:effectLst/>
                <a:latin typeface="Lato" panose="020F0502020204030203" pitchFamily="34" charset="0"/>
              </a:rPr>
              <a:t>Educate:</a:t>
            </a:r>
            <a:r>
              <a:rPr lang="en-GB" sz="1800" b="0" i="0" dirty="0">
                <a:solidFill>
                  <a:srgbClr val="000000"/>
                </a:solidFill>
                <a:effectLst/>
                <a:latin typeface="Lato" panose="020F0502020204030203" pitchFamily="34" charset="0"/>
              </a:rPr>
              <a:t> Read, watch and learn more about environmental topics– education leads to greater understanding and this understanding leads to more effective action. </a:t>
            </a:r>
            <a:endParaRPr lang="en-GB" sz="2800" b="0" i="0" dirty="0">
              <a:solidFill>
                <a:srgbClr val="000000"/>
              </a:solidFill>
              <a:effectLst/>
              <a:latin typeface="Segoe UI" panose="020B0502040204020203" pitchFamily="34" charset="0"/>
            </a:endParaRPr>
          </a:p>
          <a:p>
            <a:pPr algn="just" rtl="0" fontAlgn="base"/>
            <a:r>
              <a:rPr lang="en-GB" sz="1800" b="1" i="0" dirty="0">
                <a:solidFill>
                  <a:srgbClr val="000000"/>
                </a:solidFill>
                <a:effectLst/>
                <a:latin typeface="Lato" panose="020F0502020204030203" pitchFamily="34" charset="0"/>
              </a:rPr>
              <a:t>Do: </a:t>
            </a:r>
            <a:r>
              <a:rPr lang="en-GB" sz="1800" b="0" i="0" dirty="0">
                <a:solidFill>
                  <a:srgbClr val="000000"/>
                </a:solidFill>
                <a:effectLst/>
                <a:latin typeface="Lato" panose="020F0502020204030203" pitchFamily="34" charset="0"/>
              </a:rPr>
              <a:t>Be proactive and get involved by joining projects or campaigns, or simply by making small changes in your own life. </a:t>
            </a:r>
            <a:endParaRPr lang="en-GB" sz="2800" b="0" i="0" dirty="0">
              <a:solidFill>
                <a:srgbClr val="000000"/>
              </a:solidFill>
              <a:effectLst/>
              <a:latin typeface="Segoe UI" panose="020B0502040204020203" pitchFamily="34" charset="0"/>
            </a:endParaRPr>
          </a:p>
          <a:p>
            <a:pPr algn="just" rtl="0" fontAlgn="base"/>
            <a:r>
              <a:rPr lang="en-GB" sz="1800" b="1" i="0" dirty="0">
                <a:solidFill>
                  <a:srgbClr val="000000"/>
                </a:solidFill>
                <a:effectLst/>
                <a:latin typeface="Lato" panose="020F0502020204030203" pitchFamily="34" charset="0"/>
              </a:rPr>
              <a:t>Discuss and share your knowledge: </a:t>
            </a:r>
            <a:r>
              <a:rPr lang="en-GB" sz="1800" b="0" i="0" dirty="0">
                <a:solidFill>
                  <a:srgbClr val="000000"/>
                </a:solidFill>
                <a:effectLst/>
                <a:latin typeface="Lato" panose="020F0502020204030203" pitchFamily="34" charset="0"/>
              </a:rPr>
              <a:t>Our most important message is to spread the word and encourage people to talk about these issues and their possible solutions. The more that you learn and the more that you care, the more likely that you are to do something about it! </a:t>
            </a:r>
            <a:endParaRPr lang="en-GB" sz="2800"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44258FF5-D2B7-4EE1-9DC1-93E2529E1F87}" type="slidenum">
              <a:rPr lang="en-US" smtClean="0"/>
              <a:t>14</a:t>
            </a:fld>
            <a:endParaRPr lang="en-US"/>
          </a:p>
        </p:txBody>
      </p:sp>
    </p:spTree>
    <p:extLst>
      <p:ext uri="{BB962C8B-B14F-4D97-AF65-F5344CB8AC3E}">
        <p14:creationId xmlns:p14="http://schemas.microsoft.com/office/powerpoint/2010/main" val="1842403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dirty="0">
                <a:effectLst/>
                <a:latin typeface="Lato" panose="020F0502020204030203" pitchFamily="34" charset="0"/>
              </a:rPr>
              <a:t>In fact, if everyone switched to a plant-based diet, the emissions from the food industry would be reduced by nearly 50%. Next time that you make your conscious choice, you can make it with the knowledge that you could be a part of an even bigger change. </a:t>
            </a:r>
            <a:endParaRPr lang="en-US" dirty="0"/>
          </a:p>
        </p:txBody>
      </p:sp>
      <p:sp>
        <p:nvSpPr>
          <p:cNvPr id="4" name="Slide Number Placeholder 3"/>
          <p:cNvSpPr>
            <a:spLocks noGrp="1"/>
          </p:cNvSpPr>
          <p:nvPr>
            <p:ph type="sldNum" sz="quarter" idx="5"/>
          </p:nvPr>
        </p:nvSpPr>
        <p:spPr/>
        <p:txBody>
          <a:bodyPr/>
          <a:lstStyle/>
          <a:p>
            <a:fld id="{44258FF5-D2B7-4EE1-9DC1-93E2529E1F87}" type="slidenum">
              <a:rPr lang="en-US" smtClean="0"/>
              <a:t>15</a:t>
            </a:fld>
            <a:endParaRPr lang="en-US"/>
          </a:p>
        </p:txBody>
      </p:sp>
    </p:spTree>
    <p:extLst>
      <p:ext uri="{BB962C8B-B14F-4D97-AF65-F5344CB8AC3E}">
        <p14:creationId xmlns:p14="http://schemas.microsoft.com/office/powerpoint/2010/main" val="684046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DD006D"/>
                </a:solidFill>
                <a:effectLst/>
                <a:latin typeface="Lato" panose="020F0502020204030203" pitchFamily="34" charset="0"/>
              </a:rPr>
              <a:t>One of the easiest consumer choices that you can make is picking a veggie burger instead of a beef burger. Most restaurants in the UK have vegetarian and vegan options now, and if you are cooking at home, there are a lot of sustainable options at the supermarkets. So next time you choose what to have for dinner, think, could I make the switch today? If the answer is yes, then you could cut your food’s carbon footprint by 20 times. </a:t>
            </a:r>
            <a:endParaRPr lang="en-US" sz="1800" b="0" i="0" dirty="0">
              <a:solidFill>
                <a:srgbClr val="DD006D"/>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44258FF5-D2B7-4EE1-9DC1-93E2529E1F87}" type="slidenum">
              <a:rPr lang="en-US" smtClean="0"/>
              <a:t>16</a:t>
            </a:fld>
            <a:endParaRPr lang="en-US"/>
          </a:p>
        </p:txBody>
      </p:sp>
    </p:spTree>
    <p:extLst>
      <p:ext uri="{BB962C8B-B14F-4D97-AF65-F5344CB8AC3E}">
        <p14:creationId xmlns:p14="http://schemas.microsoft.com/office/powerpoint/2010/main" val="1465319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dirty="0">
                <a:solidFill>
                  <a:srgbClr val="000000"/>
                </a:solidFill>
                <a:effectLst/>
                <a:latin typeface="Lato" panose="020F0502020204030203" pitchFamily="34" charset="0"/>
              </a:rPr>
              <a:t>Here we have outlined some easy vegetarian swaps for you to make in your own home. If you want to find out more, download our </a:t>
            </a:r>
            <a:r>
              <a:rPr lang="en-GB" sz="1800" b="0" i="0" dirty="0" err="1">
                <a:solidFill>
                  <a:srgbClr val="000000"/>
                </a:solidFill>
                <a:effectLst/>
                <a:latin typeface="Lato" panose="020F0502020204030203" pitchFamily="34" charset="0"/>
              </a:rPr>
              <a:t>Mooove</a:t>
            </a:r>
            <a:r>
              <a:rPr lang="en-GB" sz="1800" b="0" i="0" dirty="0">
                <a:solidFill>
                  <a:srgbClr val="000000"/>
                </a:solidFill>
                <a:effectLst/>
                <a:latin typeface="Lato" panose="020F0502020204030203" pitchFamily="34" charset="0"/>
              </a:rPr>
              <a:t> Over Meat Home Challenge, which is packed with recipes for simple vegetarian and vegan meals. If your family were to choose to eat meat free on just one day per week, over a year that would be equivalent to not driving a car for five whole weeks! </a:t>
            </a:r>
            <a:endParaRPr lang="en-US" sz="2800" b="0" i="0" dirty="0">
              <a:solidFill>
                <a:srgbClr val="000000"/>
              </a:solidFill>
              <a:effectLst/>
              <a:latin typeface="Segoe UI" panose="020B0502040204020203" pitchFamily="34" charset="0"/>
            </a:endParaRPr>
          </a:p>
          <a:p>
            <a:pPr>
              <a:lnSpc>
                <a:spcPts val="12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17</a:t>
            </a:fld>
            <a:endParaRPr lang="en-US"/>
          </a:p>
        </p:txBody>
      </p:sp>
    </p:spTree>
    <p:extLst>
      <p:ext uri="{BB962C8B-B14F-4D97-AF65-F5344CB8AC3E}">
        <p14:creationId xmlns:p14="http://schemas.microsoft.com/office/powerpoint/2010/main" val="194778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sz="1800" b="0" i="0" dirty="0">
                <a:solidFill>
                  <a:srgbClr val="000000"/>
                </a:solidFill>
                <a:effectLst/>
                <a:latin typeface="Lato" panose="020F0502020204030203" pitchFamily="34" charset="0"/>
              </a:rPr>
              <a:t>Let's move onto fruit and vegetables and look at the impacts of our choices.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We are going to play the flying fruit game. I will show you an image of a fruit or vegetable, and you must tell me where you think it comes from and if it comes by plane or boat. </a:t>
            </a:r>
            <a:endParaRPr lang="en-GB"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18</a:t>
            </a:fld>
            <a:endParaRPr lang="en-US"/>
          </a:p>
        </p:txBody>
      </p:sp>
    </p:spTree>
    <p:extLst>
      <p:ext uri="{BB962C8B-B14F-4D97-AF65-F5344CB8AC3E}">
        <p14:creationId xmlns:p14="http://schemas.microsoft.com/office/powerpoint/2010/main" val="3926507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sz="1800" b="1" i="0" dirty="0">
                <a:solidFill>
                  <a:srgbClr val="ED7C31"/>
                </a:solidFill>
                <a:effectLst/>
                <a:latin typeface="Lato" panose="020F0502020204030203" pitchFamily="34" charset="0"/>
              </a:rPr>
              <a:t>(Play the game with the audience – see accompanying instructions for the game)</a:t>
            </a:r>
            <a:r>
              <a:rPr lang="en-GB" sz="1800" b="0" i="0" dirty="0">
                <a:solidFill>
                  <a:srgbClr val="ED7C31"/>
                </a:solidFill>
                <a:effectLst/>
                <a:latin typeface="Lato" panose="020F0502020204030203" pitchFamily="34" charset="0"/>
              </a:rPr>
              <a:t>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So, what is the purpose of this game? As some of you may know, flying produce into the UK is significantly more carbon intensive than transport by boat. Let’s now look at how we can make informed choices when it comes to fruit and veg.  </a:t>
            </a:r>
            <a:endParaRPr lang="en-GB" b="0" i="0" dirty="0">
              <a:solidFill>
                <a:srgbClr val="000000"/>
              </a:solidFill>
              <a:effectLst/>
              <a:latin typeface="Segoe UI" panose="020B0502040204020203" pitchFamily="34" charset="0"/>
            </a:endParaRPr>
          </a:p>
          <a:p>
            <a:pPr algn="l" rtl="0" fontAlgn="base"/>
            <a:r>
              <a:rPr lang="en-GB" sz="1800" b="0" i="0" dirty="0">
                <a:solidFill>
                  <a:srgbClr val="FF68A5"/>
                </a:solidFill>
                <a:effectLst/>
                <a:latin typeface="Lato" panose="020F0502020204030203" pitchFamily="34" charset="0"/>
              </a:rPr>
              <a:t> </a:t>
            </a:r>
            <a:endParaRPr lang="en-GB"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44258FF5-D2B7-4EE1-9DC1-93E2529E1F87}" type="slidenum">
              <a:rPr lang="en-US" smtClean="0"/>
              <a:t>19</a:t>
            </a:fld>
            <a:endParaRPr lang="en-US"/>
          </a:p>
        </p:txBody>
      </p:sp>
    </p:spTree>
    <p:extLst>
      <p:ext uri="{BB962C8B-B14F-4D97-AF65-F5344CB8AC3E}">
        <p14:creationId xmlns:p14="http://schemas.microsoft.com/office/powerpoint/2010/main" val="2305266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sz="1800" b="0" i="0" dirty="0">
                <a:solidFill>
                  <a:srgbClr val="000000"/>
                </a:solidFill>
                <a:effectLst/>
                <a:latin typeface="Lato" panose="020F0502020204030203" pitchFamily="34" charset="0"/>
              </a:rPr>
              <a:t>The Power of Ten is a platform set up for young environmentalists that follows the mantra:</a:t>
            </a:r>
            <a:r>
              <a:rPr lang="en-GB" sz="1800" b="0" i="0" dirty="0">
                <a:solidFill>
                  <a:srgbClr val="FFFFFF"/>
                </a:solidFill>
                <a:effectLst/>
                <a:latin typeface="Lato" panose="020F0502020204030203" pitchFamily="34" charset="0"/>
              </a:rPr>
              <a:t> @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‘If 1 person tells 10 people and those ten people tell 10 more, within 10 days the whole world will have been inspired.’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Taking this mantra, we hope to spread positive messages about what can be done if we all make small changes to help our planet.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The Power of Ten Slide Decks aim to give an insight into the main issues facing our environment. Instead of focusing on the problems, the slides provide inspirational action that you can take into your lives to make positive changes for you and the planet. The aim is that you then go on to inspire others to make similar changes, so that the positive messages are continuously spread through a cascade effect. </a:t>
            </a:r>
            <a:endParaRPr lang="en-GB" b="0" i="0" dirty="0">
              <a:solidFill>
                <a:srgbClr val="000000"/>
              </a:solidFill>
              <a:effectLst/>
              <a:latin typeface="Segoe UI" panose="020B0502040204020203" pitchFamily="34" charset="0"/>
            </a:endParaRPr>
          </a:p>
          <a:p>
            <a:pPr algn="just" rtl="0" fontAlgn="base"/>
            <a:endParaRPr lang="en-GB"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2</a:t>
            </a:fld>
            <a:endParaRPr lang="en-US"/>
          </a:p>
        </p:txBody>
      </p:sp>
    </p:spTree>
    <p:extLst>
      <p:ext uri="{BB962C8B-B14F-4D97-AF65-F5344CB8AC3E}">
        <p14:creationId xmlns:p14="http://schemas.microsoft.com/office/powerpoint/2010/main" val="324963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8FF5-D2B7-4EE1-9DC1-93E2529E1F87}" type="slidenum">
              <a:rPr lang="en-US" smtClean="0"/>
              <a:t>20</a:t>
            </a:fld>
            <a:endParaRPr lang="en-US"/>
          </a:p>
        </p:txBody>
      </p:sp>
    </p:spTree>
    <p:extLst>
      <p:ext uri="{BB962C8B-B14F-4D97-AF65-F5344CB8AC3E}">
        <p14:creationId xmlns:p14="http://schemas.microsoft.com/office/powerpoint/2010/main" val="723098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8FF5-D2B7-4EE1-9DC1-93E2529E1F87}" type="slidenum">
              <a:rPr lang="en-US" smtClean="0"/>
              <a:t>21</a:t>
            </a:fld>
            <a:endParaRPr lang="en-US"/>
          </a:p>
        </p:txBody>
      </p:sp>
    </p:spTree>
    <p:extLst>
      <p:ext uri="{BB962C8B-B14F-4D97-AF65-F5344CB8AC3E}">
        <p14:creationId xmlns:p14="http://schemas.microsoft.com/office/powerpoint/2010/main" val="1615539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8FF5-D2B7-4EE1-9DC1-93E2529E1F87}" type="slidenum">
              <a:rPr lang="en-US" smtClean="0"/>
              <a:t>22</a:t>
            </a:fld>
            <a:endParaRPr lang="en-US"/>
          </a:p>
        </p:txBody>
      </p:sp>
    </p:spTree>
    <p:extLst>
      <p:ext uri="{BB962C8B-B14F-4D97-AF65-F5344CB8AC3E}">
        <p14:creationId xmlns:p14="http://schemas.microsoft.com/office/powerpoint/2010/main" val="4063060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8FF5-D2B7-4EE1-9DC1-93E2529E1F87}" type="slidenum">
              <a:rPr lang="en-US" smtClean="0"/>
              <a:t>23</a:t>
            </a:fld>
            <a:endParaRPr lang="en-US"/>
          </a:p>
        </p:txBody>
      </p:sp>
    </p:spTree>
    <p:extLst>
      <p:ext uri="{BB962C8B-B14F-4D97-AF65-F5344CB8AC3E}">
        <p14:creationId xmlns:p14="http://schemas.microsoft.com/office/powerpoint/2010/main" val="3862747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8FF5-D2B7-4EE1-9DC1-93E2529E1F87}" type="slidenum">
              <a:rPr lang="en-US" smtClean="0"/>
              <a:t>24</a:t>
            </a:fld>
            <a:endParaRPr lang="en-US"/>
          </a:p>
        </p:txBody>
      </p:sp>
    </p:spTree>
    <p:extLst>
      <p:ext uri="{BB962C8B-B14F-4D97-AF65-F5344CB8AC3E}">
        <p14:creationId xmlns:p14="http://schemas.microsoft.com/office/powerpoint/2010/main" val="3761280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sz="1800" b="0" i="0" dirty="0">
                <a:solidFill>
                  <a:srgbClr val="000000"/>
                </a:solidFill>
                <a:effectLst/>
                <a:latin typeface="Lato" panose="020F0502020204030203" pitchFamily="34" charset="0"/>
              </a:rPr>
              <a:t>Generally, if the produce is grown within the UK, it should be ok. However, it's important to note that buying seasonal fruit and veg is important too– we’ll discuss that later. Some fruit and veg that grow year-round include cabbage, </a:t>
            </a:r>
            <a:r>
              <a:rPr lang="en-GB" sz="1800" b="0" i="0" dirty="0" err="1">
                <a:solidFill>
                  <a:srgbClr val="000000"/>
                </a:solidFill>
                <a:effectLst/>
                <a:latin typeface="Lato" panose="020F0502020204030203" pitchFamily="34" charset="0"/>
              </a:rPr>
              <a:t>pak</a:t>
            </a:r>
            <a:r>
              <a:rPr lang="en-GB" sz="1800" b="0" i="0" dirty="0">
                <a:solidFill>
                  <a:srgbClr val="000000"/>
                </a:solidFill>
                <a:effectLst/>
                <a:latin typeface="Lato" panose="020F0502020204030203" pitchFamily="34" charset="0"/>
              </a:rPr>
              <a:t> choi, radicchio (or chicory), bananas, and pomegranate.  </a:t>
            </a:r>
            <a:endParaRPr lang="en-GB" sz="2800"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If it comes by boat, it gets our vote! Most items that come by boat are much less carbon intensive than products that are flown in from nearby countries. If it has a hard skin or its own protective coating, it's more likely to be transported by boat, and should be ok.  </a:t>
            </a:r>
            <a:endParaRPr lang="en-GB" sz="2800"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However, if the item comes by plane, think again. Most fruits and vegetables that are flown in are ones that will spoil easily– if it won’t survive on a boat and it has come from another country, it has almost certainly been flown in! In these cases, it’s best to choose something else. There is one more element at play here; let's look at seasonal produce!  </a:t>
            </a:r>
            <a:endParaRPr lang="en-GB" sz="2800"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25</a:t>
            </a:fld>
            <a:endParaRPr lang="en-US"/>
          </a:p>
        </p:txBody>
      </p:sp>
    </p:spTree>
    <p:extLst>
      <p:ext uri="{BB962C8B-B14F-4D97-AF65-F5344CB8AC3E}">
        <p14:creationId xmlns:p14="http://schemas.microsoft.com/office/powerpoint/2010/main" val="2129946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dirty="0">
                <a:solidFill>
                  <a:srgbClr val="000000"/>
                </a:solidFill>
                <a:effectLst/>
                <a:latin typeface="Lato" panose="020F0502020204030203" pitchFamily="34" charset="0"/>
              </a:rPr>
              <a:t>If you buy your fresh produce from a farmers’ market or a local fruit and veg stall, you are probably receiving local or home-grown seasonal produce</a:t>
            </a:r>
            <a:r>
              <a:rPr lang="en-GB" sz="1800" b="0" i="0" dirty="0">
                <a:effectLst/>
                <a:latin typeface="Lato" panose="020F0502020204030203" pitchFamily="34" charset="0"/>
              </a:rPr>
              <a:t>– </a:t>
            </a:r>
            <a:r>
              <a:rPr lang="en-GB" sz="1800" b="0" i="0" dirty="0">
                <a:solidFill>
                  <a:srgbClr val="000000"/>
                </a:solidFill>
                <a:effectLst/>
                <a:latin typeface="Lato" panose="020F0502020204030203" pitchFamily="34" charset="0"/>
              </a:rPr>
              <a:t>so that is a great place to start! However, if you want to help reduce your carbon footprint related to fruits and vegetables, be aware of what is in season and when. Have a look at our seasons wheel, find your favourites, and remember (or take note) of when is best to eat them. Always check the label to make sure that the item is not imported and, if it is, choose the UK option. For example often supermarkets will stock apples imported from New Zealand or South Africa and British ones too, so it’s worthwhile checking the label and choosing British when you can.  </a:t>
            </a:r>
            <a:endParaRPr lang="en-US" dirty="0"/>
          </a:p>
        </p:txBody>
      </p:sp>
      <p:sp>
        <p:nvSpPr>
          <p:cNvPr id="4" name="Slide Number Placeholder 3"/>
          <p:cNvSpPr>
            <a:spLocks noGrp="1"/>
          </p:cNvSpPr>
          <p:nvPr>
            <p:ph type="sldNum" sz="quarter" idx="5"/>
          </p:nvPr>
        </p:nvSpPr>
        <p:spPr/>
        <p:txBody>
          <a:bodyPr/>
          <a:lstStyle/>
          <a:p>
            <a:fld id="{44258FF5-D2B7-4EE1-9DC1-93E2529E1F87}" type="slidenum">
              <a:rPr lang="en-US" smtClean="0"/>
              <a:t>26</a:t>
            </a:fld>
            <a:endParaRPr lang="en-US"/>
          </a:p>
        </p:txBody>
      </p:sp>
    </p:spTree>
    <p:extLst>
      <p:ext uri="{BB962C8B-B14F-4D97-AF65-F5344CB8AC3E}">
        <p14:creationId xmlns:p14="http://schemas.microsoft.com/office/powerpoint/2010/main" val="15150671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dirty="0">
                <a:solidFill>
                  <a:srgbClr val="000000"/>
                </a:solidFill>
                <a:effectLst/>
                <a:latin typeface="Lato" panose="020F0502020204030203" pitchFamily="34" charset="0"/>
              </a:rPr>
              <a:t>Lastly, an important consideration when shopping for food is whether it contains palm oil. Palm oil is an incredibly prolific substance</a:t>
            </a:r>
            <a:r>
              <a:rPr lang="en-GB" sz="1800" b="0" i="0" dirty="0">
                <a:effectLst/>
                <a:latin typeface="Lato" panose="020F0502020204030203" pitchFamily="34" charset="0"/>
              </a:rPr>
              <a:t>– </a:t>
            </a:r>
            <a:r>
              <a:rPr lang="en-GB" sz="1800" b="0" i="0" dirty="0">
                <a:solidFill>
                  <a:srgbClr val="000000"/>
                </a:solidFill>
                <a:effectLst/>
                <a:latin typeface="Lato" panose="020F0502020204030203" pitchFamily="34" charset="0"/>
              </a:rPr>
              <a:t>over 50% of all products on our supermarket shelves contain palm oil. So, what is the problem with this natural oil?   Palm oil production is a modern problem that stems from our relentless need for cheap vegetable oil, such that the oil is now found in many popular high street and supermarket goods. It is cheap and easy to produce but requires vast areas for plantations, which are often established in areas of primary rainforest. Palm oil production has been the biggest driver of deforestation across southern Asian countries, such as Malaysia and Indonesia. Although efforts have been made in these countries to protect the rainforests, illegal logging continues as palm oil production is a lucrative business. This deforestation leads to habitat loss for countless species that depend on these rainforests, such as orangutan, pygmy elephants, Sumatran rhino, sun bears, and countless tropical birds and reptiles. </a:t>
            </a:r>
            <a:endParaRPr lang="en-US" dirty="0"/>
          </a:p>
        </p:txBody>
      </p:sp>
      <p:sp>
        <p:nvSpPr>
          <p:cNvPr id="4" name="Slide Number Placeholder 3"/>
          <p:cNvSpPr>
            <a:spLocks noGrp="1"/>
          </p:cNvSpPr>
          <p:nvPr>
            <p:ph type="sldNum" sz="quarter" idx="5"/>
          </p:nvPr>
        </p:nvSpPr>
        <p:spPr/>
        <p:txBody>
          <a:bodyPr/>
          <a:lstStyle/>
          <a:p>
            <a:fld id="{44258FF5-D2B7-4EE1-9DC1-93E2529E1F87}" type="slidenum">
              <a:rPr lang="en-US" smtClean="0"/>
              <a:t>27</a:t>
            </a:fld>
            <a:endParaRPr lang="en-US" dirty="0"/>
          </a:p>
        </p:txBody>
      </p:sp>
    </p:spTree>
    <p:extLst>
      <p:ext uri="{BB962C8B-B14F-4D97-AF65-F5344CB8AC3E}">
        <p14:creationId xmlns:p14="http://schemas.microsoft.com/office/powerpoint/2010/main" val="42372390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sz="1800" b="0" i="0" dirty="0">
                <a:solidFill>
                  <a:srgbClr val="000000"/>
                </a:solidFill>
                <a:effectLst/>
                <a:latin typeface="Lato" panose="020F0502020204030203" pitchFamily="34" charset="0"/>
              </a:rPr>
              <a:t>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The easiest way to ensure that you are not buying palm oil is to check on the label for the ingredients– if you see palm oil listed as an ingredient, don’t buy the product. You can also search for sustainable palm oil labels, which should suggest that the plantations are responsibly managed so that primary rainforests are not destroyed. However, be aware of greenwashing and always check your sources. If you are unsure, check the reputation of the label online! </a:t>
            </a:r>
            <a:endParaRPr lang="en-GB"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44258FF5-D2B7-4EE1-9DC1-93E2529E1F87}" type="slidenum">
              <a:rPr lang="en-US" smtClean="0"/>
              <a:t>28</a:t>
            </a:fld>
            <a:endParaRPr lang="en-US"/>
          </a:p>
        </p:txBody>
      </p:sp>
    </p:spTree>
    <p:extLst>
      <p:ext uri="{BB962C8B-B14F-4D97-AF65-F5344CB8AC3E}">
        <p14:creationId xmlns:p14="http://schemas.microsoft.com/office/powerpoint/2010/main" val="23049656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dirty="0">
                <a:solidFill>
                  <a:srgbClr val="000000"/>
                </a:solidFill>
                <a:effectLst/>
                <a:latin typeface="Lato" panose="020F0502020204030203" pitchFamily="34" charset="0"/>
              </a:rPr>
              <a:t>The issues with our food system may seem massive, but as we have seen, there are so many impactful ways we can make change as individuals and communities. Imagine if all 8 billion of us boycotted palm oil. The greatest threat to our rainforest would disappear overnight. The power of collective action is enormous, but it starts with all of us deciding to take matters into our own hands and to speak out on behalf of nature. </a:t>
            </a:r>
            <a:endParaRPr lang="en-US" dirty="0"/>
          </a:p>
        </p:txBody>
      </p:sp>
      <p:sp>
        <p:nvSpPr>
          <p:cNvPr id="4" name="Slide Number Placeholder 3"/>
          <p:cNvSpPr>
            <a:spLocks noGrp="1"/>
          </p:cNvSpPr>
          <p:nvPr>
            <p:ph type="sldNum" sz="quarter" idx="5"/>
          </p:nvPr>
        </p:nvSpPr>
        <p:spPr/>
        <p:txBody>
          <a:bodyPr/>
          <a:lstStyle/>
          <a:p>
            <a:fld id="{44258FF5-D2B7-4EE1-9DC1-93E2529E1F87}" type="slidenum">
              <a:rPr lang="en-US" smtClean="0"/>
              <a:t>29</a:t>
            </a:fld>
            <a:endParaRPr lang="en-US"/>
          </a:p>
        </p:txBody>
      </p:sp>
    </p:spTree>
    <p:extLst>
      <p:ext uri="{BB962C8B-B14F-4D97-AF65-F5344CB8AC3E}">
        <p14:creationId xmlns:p14="http://schemas.microsoft.com/office/powerpoint/2010/main" val="72666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800" b="0" i="0" dirty="0">
                <a:solidFill>
                  <a:srgbClr val="000000"/>
                </a:solidFill>
                <a:effectLst/>
                <a:latin typeface="Lato" panose="020F0502020204030203" pitchFamily="34" charset="0"/>
              </a:rPr>
              <a:t>In this Slide Deck, we will discuss the main issues with our current food industry. First, we will discuss the problems of the farming industry, and propose quick changes that you can make in your own lives. Next, we will look at fruit and vegetables, discussing the transportation of goods and the importance of eating seasonal produce. Lastly, we will talk about palm oil, one of the largest environmental problems that we can all help to reduce.  </a:t>
            </a:r>
            <a:endParaRPr lang="en-US" dirty="0">
              <a:cs typeface="Calibri"/>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3</a:t>
            </a:fld>
            <a:endParaRPr lang="en-US"/>
          </a:p>
        </p:txBody>
      </p:sp>
    </p:spTree>
    <p:extLst>
      <p:ext uri="{BB962C8B-B14F-4D97-AF65-F5344CB8AC3E}">
        <p14:creationId xmlns:p14="http://schemas.microsoft.com/office/powerpoint/2010/main" val="2157822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dirty="0">
                <a:solidFill>
                  <a:srgbClr val="000000"/>
                </a:solidFill>
                <a:effectLst/>
                <a:latin typeface="Lato" panose="020F0502020204030203" pitchFamily="34" charset="0"/>
              </a:rPr>
              <a:t>We hope that by seeing this presentation you are inspired to make sustainable choices in your lives that suit your own lifestyles. Please see our Power of Ten platform for more inspirational resources on how to help you live a life that is kinder to the planet and on how to spread these messages to others.  We have plenty more topic-based resources to help you learn more too.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Lato" panose="020F0502020204030203" pitchFamily="34" charset="0"/>
              </a:rPr>
              <a:t>We hope to see you on the Power of Ten platform, just search Power of Ten to find out more or visit Powerof10.world. </a:t>
            </a:r>
            <a:endParaRPr lang="en-GB" b="0" i="0" dirty="0">
              <a:solidFill>
                <a:srgbClr val="000000"/>
              </a:solidFill>
              <a:effectLst/>
              <a:latin typeface="Segoe UI" panose="020B0502040204020203"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30</a:t>
            </a:fld>
            <a:endParaRPr lang="en-US"/>
          </a:p>
        </p:txBody>
      </p:sp>
    </p:spTree>
    <p:extLst>
      <p:ext uri="{BB962C8B-B14F-4D97-AF65-F5344CB8AC3E}">
        <p14:creationId xmlns:p14="http://schemas.microsoft.com/office/powerpoint/2010/main" val="1744319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8FF5-D2B7-4EE1-9DC1-93E2529E1F87}" type="slidenum">
              <a:rPr lang="en-US" smtClean="0"/>
              <a:t>31</a:t>
            </a:fld>
            <a:endParaRPr lang="en-US"/>
          </a:p>
        </p:txBody>
      </p:sp>
    </p:spTree>
    <p:extLst>
      <p:ext uri="{BB962C8B-B14F-4D97-AF65-F5344CB8AC3E}">
        <p14:creationId xmlns:p14="http://schemas.microsoft.com/office/powerpoint/2010/main" val="1455017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0" i="0" dirty="0">
                <a:solidFill>
                  <a:srgbClr val="000000"/>
                </a:solidFill>
                <a:effectLst/>
                <a:latin typeface="Lato" panose="020F0502020204030203" pitchFamily="34" charset="0"/>
              </a:rPr>
              <a:t>Throughout humanity’s history, we have been consuming meat products. When done at a small scale, meat production doesn’t cause a significant issue for the environment. However, with the increasing population, the demand for meat products has grown to an unsustainable level. Let’s look at some of the problems with our modern-day practices.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4</a:t>
            </a:fld>
            <a:endParaRPr lang="en-US"/>
          </a:p>
        </p:txBody>
      </p:sp>
    </p:spTree>
    <p:extLst>
      <p:ext uri="{BB962C8B-B14F-4D97-AF65-F5344CB8AC3E}">
        <p14:creationId xmlns:p14="http://schemas.microsoft.com/office/powerpoint/2010/main" val="382501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0" i="0" dirty="0">
                <a:solidFill>
                  <a:srgbClr val="000000"/>
                </a:solidFill>
                <a:effectLst/>
                <a:latin typeface="Lato" panose="020F0502020204030203" pitchFamily="34" charset="0"/>
              </a:rPr>
              <a:t>When you think of cow farming, what image is conjured up in your head? The cattle- farming industry would love you think of an image like this:  </a:t>
            </a:r>
            <a:r>
              <a:rPr lang="en-GB" sz="1800" b="0" i="0" dirty="0">
                <a:effectLst/>
                <a:latin typeface="Lato" panose="020F0502020204030203" pitchFamily="34" charset="0"/>
              </a:rPr>
              <a:t>In fact, organic farming, where cows are fed with grass, makes up only 3.2%</a:t>
            </a:r>
            <a:r>
              <a:rPr lang="en-GB" sz="1800" b="0" i="0" dirty="0">
                <a:solidFill>
                  <a:srgbClr val="000000"/>
                </a:solidFill>
                <a:effectLst/>
                <a:latin typeface="Lato" panose="020F0502020204030203" pitchFamily="34" charset="0"/>
              </a:rPr>
              <a:t> of beef production in the UK today.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5</a:t>
            </a:fld>
            <a:endParaRPr lang="en-US"/>
          </a:p>
        </p:txBody>
      </p:sp>
    </p:spTree>
    <p:extLst>
      <p:ext uri="{BB962C8B-B14F-4D97-AF65-F5344CB8AC3E}">
        <p14:creationId xmlns:p14="http://schemas.microsoft.com/office/powerpoint/2010/main" val="395114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sz="1800" b="0" i="0" dirty="0">
                <a:effectLst/>
                <a:latin typeface="Lato" panose="020F0502020204030203" pitchFamily="34" charset="0"/>
              </a:rPr>
              <a:t>Globally, non-organic farming makes up over 98% </a:t>
            </a:r>
            <a:r>
              <a:rPr lang="en-GB" sz="1800" b="0" i="0" dirty="0">
                <a:solidFill>
                  <a:srgbClr val="000000"/>
                </a:solidFill>
                <a:effectLst/>
                <a:latin typeface="Lato" panose="020F0502020204030203" pitchFamily="34" charset="0"/>
              </a:rPr>
              <a:t>of the current beef market, with cows crammed into pens like these.  </a:t>
            </a:r>
            <a:r>
              <a:rPr lang="en-GB" sz="1800" b="1" i="0" dirty="0">
                <a:solidFill>
                  <a:srgbClr val="ED7C31"/>
                </a:solidFill>
                <a:effectLst/>
                <a:latin typeface="Lato" panose="020F0502020204030203" pitchFamily="34" charset="0"/>
              </a:rPr>
              <a:t>Q: But what do you think the problem is with farming like this, in relation to our climate? (Ask audience)</a:t>
            </a:r>
            <a:r>
              <a:rPr lang="en-GB" sz="1800" b="0" i="0" dirty="0">
                <a:solidFill>
                  <a:srgbClr val="ED7C31"/>
                </a:solidFill>
                <a:effectLst/>
                <a:latin typeface="Lato" panose="020F0502020204030203" pitchFamily="34" charset="0"/>
              </a:rPr>
              <a:t> </a:t>
            </a:r>
            <a:endParaRPr lang="en-GB" sz="2800"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When animals are crammed into pens like this, they cannot be fed on freshly grown grass. Instead, these animals are fed manufactured feed specifically grown for the cattle industry - generally a mixture of soya, seed and grains. This means that more land is needed to grow feed on, to then feed the cows that also need land to live on, to finally then feed us. So, how much land do we need per person? Let’s look at an image which breaks that down.</a:t>
            </a:r>
            <a:r>
              <a:rPr lang="en-GB" sz="1800" b="0" i="0" dirty="0">
                <a:solidFill>
                  <a:srgbClr val="000000"/>
                </a:solidFill>
                <a:effectLst/>
                <a:latin typeface="Calibri" panose="020F0502020204030204" pitchFamily="34" charset="0"/>
              </a:rPr>
              <a:t>  </a:t>
            </a:r>
            <a:endParaRPr lang="en-GB" sz="2800" b="0" i="0" dirty="0">
              <a:solidFill>
                <a:srgbClr val="000000"/>
              </a:solidFill>
              <a:effectLst/>
              <a:latin typeface="Segoe UI" panose="020B0502040204020203" pitchFamily="34"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6</a:t>
            </a:fld>
            <a:endParaRPr lang="en-US"/>
          </a:p>
        </p:txBody>
      </p:sp>
    </p:spTree>
    <p:extLst>
      <p:ext uri="{BB962C8B-B14F-4D97-AF65-F5344CB8AC3E}">
        <p14:creationId xmlns:p14="http://schemas.microsoft.com/office/powerpoint/2010/main" val="4021264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0" i="0" dirty="0">
                <a:solidFill>
                  <a:srgbClr val="000000"/>
                </a:solidFill>
                <a:effectLst/>
                <a:latin typeface="Lato" panose="020F0502020204030203" pitchFamily="34" charset="0"/>
              </a:rPr>
              <a:t>This map shows the land use of the entire world. You can see that land for livestock takes up 29% of all usable land  - this is more land than forests cover, more land than what is barren, and with human settlements only making up 1% of land use, livestock use significantly more land than our houses and cities! There are several other reasons that cattle farming is so damaging - let’s look at these.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7</a:t>
            </a:fld>
            <a:endParaRPr lang="en-US"/>
          </a:p>
        </p:txBody>
      </p:sp>
    </p:spTree>
    <p:extLst>
      <p:ext uri="{BB962C8B-B14F-4D97-AF65-F5344CB8AC3E}">
        <p14:creationId xmlns:p14="http://schemas.microsoft.com/office/powerpoint/2010/main" val="1301544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dirty="0">
                <a:solidFill>
                  <a:srgbClr val="000000"/>
                </a:solidFill>
                <a:effectLst/>
                <a:latin typeface="Lato" panose="020F0502020204030203" pitchFamily="34" charset="0"/>
              </a:rPr>
              <a:t>Let’s play a little game. 1 beef burger has the same carbon footprint as driving for 48 miles in an average car, but why? Work with your partner to list some reasons as to why your beef burger may have such a significant environmental impact. </a:t>
            </a:r>
            <a:endParaRPr lang="en-US" dirty="0"/>
          </a:p>
        </p:txBody>
      </p:sp>
      <p:sp>
        <p:nvSpPr>
          <p:cNvPr id="4" name="Slide Number Placeholder 3"/>
          <p:cNvSpPr>
            <a:spLocks noGrp="1"/>
          </p:cNvSpPr>
          <p:nvPr>
            <p:ph type="sldNum" sz="quarter" idx="5"/>
          </p:nvPr>
        </p:nvSpPr>
        <p:spPr/>
        <p:txBody>
          <a:bodyPr/>
          <a:lstStyle/>
          <a:p>
            <a:fld id="{44258FF5-D2B7-4EE1-9DC1-93E2529E1F87}" type="slidenum">
              <a:rPr lang="en-US" smtClean="0"/>
              <a:t>8</a:t>
            </a:fld>
            <a:endParaRPr lang="en-US"/>
          </a:p>
        </p:txBody>
      </p:sp>
    </p:spTree>
    <p:extLst>
      <p:ext uri="{BB962C8B-B14F-4D97-AF65-F5344CB8AC3E}">
        <p14:creationId xmlns:p14="http://schemas.microsoft.com/office/powerpoint/2010/main" val="3933867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dirty="0">
                <a:solidFill>
                  <a:srgbClr val="ED7C31"/>
                </a:solidFill>
                <a:effectLst/>
                <a:latin typeface="Lato" panose="020F0502020204030203" pitchFamily="34" charset="0"/>
              </a:rPr>
              <a:t>(Ask the audience what their reasons were)</a:t>
            </a:r>
            <a:r>
              <a:rPr lang="en-GB" sz="1800" b="0" i="0" dirty="0">
                <a:solidFill>
                  <a:srgbClr val="ED7C31"/>
                </a:solidFill>
                <a:effectLst/>
                <a:latin typeface="Lato" panose="020F0502020204030203" pitchFamily="34" charset="0"/>
              </a:rPr>
              <a:t> </a:t>
            </a:r>
            <a:endParaRPr lang="en-GB" sz="2800"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As you may know, cow burps have a significant impact on our environment. In fact, the methane that cows belch out is 27x more potent than carbon dioxide. Methane emissions are what makes up most of a burger’s environmental impact. Other factors include land use, the production of cow feed, the energy used on the farm, and waste management. The energy from the storing and transportation of the burger also contributes, but to a smaller extent.  </a:t>
            </a:r>
            <a:endParaRPr lang="en-GB" sz="2800"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Lato" panose="020F0502020204030203" pitchFamily="34" charset="0"/>
              </a:rPr>
              <a:t>As we have discussed, cows need room to roam, but the driving force behind their land-related carbon emissions is the need for soy-based feed, which fuels deforestation in many places around the world, including Brazil. </a:t>
            </a:r>
            <a:endParaRPr lang="en-GB" sz="2800"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9</a:t>
            </a:fld>
            <a:endParaRPr lang="en-US"/>
          </a:p>
        </p:txBody>
      </p:sp>
    </p:spTree>
    <p:extLst>
      <p:ext uri="{BB962C8B-B14F-4D97-AF65-F5344CB8AC3E}">
        <p14:creationId xmlns:p14="http://schemas.microsoft.com/office/powerpoint/2010/main" val="3244513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2DAAA-98C0-415F-8E9D-BB00A8C8AE71}"/>
              </a:ext>
            </a:extLst>
          </p:cNvPr>
          <p:cNvSpPr>
            <a:spLocks noGrp="1"/>
          </p:cNvSpPr>
          <p:nvPr>
            <p:ph type="ctrTitle"/>
          </p:nvPr>
        </p:nvSpPr>
        <p:spPr>
          <a:xfrm>
            <a:off x="5435600" y="1122363"/>
            <a:ext cx="5415280" cy="2387600"/>
          </a:xfrm>
        </p:spPr>
        <p:txBody>
          <a:bodyPr anchor="b"/>
          <a:lstStyle>
            <a:lvl1pPr algn="l">
              <a:defRPr sz="60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2A1501D6-28D4-4E30-9F45-51E588E30A13}"/>
              </a:ext>
            </a:extLst>
          </p:cNvPr>
          <p:cNvSpPr>
            <a:spLocks noGrp="1"/>
          </p:cNvSpPr>
          <p:nvPr>
            <p:ph type="subTitle" idx="1"/>
          </p:nvPr>
        </p:nvSpPr>
        <p:spPr>
          <a:xfrm>
            <a:off x="5435600" y="3602038"/>
            <a:ext cx="541528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7343E30-294D-42B0-BE2C-EF095B725D2F}"/>
              </a:ext>
            </a:extLst>
          </p:cNvPr>
          <p:cNvSpPr>
            <a:spLocks noGrp="1"/>
          </p:cNvSpPr>
          <p:nvPr>
            <p:ph type="dt" sz="half" idx="10"/>
          </p:nvPr>
        </p:nvSpPr>
        <p:spPr/>
        <p:txBody>
          <a:bodyPr/>
          <a:lstStyle/>
          <a:p>
            <a:fld id="{BFA99AF8-9180-446F-9158-886C2A8CC35C}" type="datetimeFigureOut">
              <a:rPr lang="en-US" smtClean="0"/>
              <a:t>12/20/2024</a:t>
            </a:fld>
            <a:endParaRPr lang="en-US"/>
          </a:p>
        </p:txBody>
      </p:sp>
      <p:sp>
        <p:nvSpPr>
          <p:cNvPr id="5" name="Footer Placeholder 4">
            <a:extLst>
              <a:ext uri="{FF2B5EF4-FFF2-40B4-BE49-F238E27FC236}">
                <a16:creationId xmlns:a16="http://schemas.microsoft.com/office/drawing/2014/main" id="{CAC0E5B5-6980-47BD-997C-6BCBEFB0A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E7F86-31FC-4104-BE2C-2F68F2872219}"/>
              </a:ext>
            </a:extLst>
          </p:cNvPr>
          <p:cNvSpPr>
            <a:spLocks noGrp="1"/>
          </p:cNvSpPr>
          <p:nvPr>
            <p:ph type="sldNum" sz="quarter" idx="12"/>
          </p:nvPr>
        </p:nvSpPr>
        <p:spPr>
          <a:xfrm>
            <a:off x="8610600" y="6356350"/>
            <a:ext cx="2743200" cy="365125"/>
          </a:xfrm>
          <a:prstGeom prst="rect">
            <a:avLst/>
          </a:prstGeom>
        </p:spPr>
        <p:txBody>
          <a:bodyPr/>
          <a:lstStyle/>
          <a:p>
            <a:fld id="{4BFD4F94-A172-43CD-9C76-706C8E5DF8DD}" type="slidenum">
              <a:rPr lang="en-US" smtClean="0"/>
              <a:t>‹#›</a:t>
            </a:fld>
            <a:endParaRPr lang="en-US"/>
          </a:p>
        </p:txBody>
      </p:sp>
      <p:sp>
        <p:nvSpPr>
          <p:cNvPr id="7" name="Picture Placeholder 14">
            <a:extLst>
              <a:ext uri="{FF2B5EF4-FFF2-40B4-BE49-F238E27FC236}">
                <a16:creationId xmlns:a16="http://schemas.microsoft.com/office/drawing/2014/main" id="{73607149-DA8E-198D-DE20-5F3B79438C75}"/>
              </a:ext>
            </a:extLst>
          </p:cNvPr>
          <p:cNvSpPr>
            <a:spLocks noGrp="1"/>
          </p:cNvSpPr>
          <p:nvPr>
            <p:ph type="pic" sz="quarter" idx="14"/>
          </p:nvPr>
        </p:nvSpPr>
        <p:spPr>
          <a:xfrm>
            <a:off x="1546581" y="0"/>
            <a:ext cx="4069638" cy="6858000"/>
          </a:xfrm>
          <a:solidFill>
            <a:schemeClr val="bg1">
              <a:lumMod val="95000"/>
            </a:schemeClr>
          </a:solidFill>
        </p:spPr>
        <p:txBody>
          <a:bodyPr anchor="ctr">
            <a:normAutofit/>
          </a:bodyPr>
          <a:lstStyle>
            <a:lvl1pPr marL="0" indent="0" algn="ctr">
              <a:buNone/>
              <a:defRPr sz="1800">
                <a:solidFill>
                  <a:schemeClr val="tx2"/>
                </a:solidFill>
              </a:defRPr>
            </a:lvl1pPr>
          </a:lstStyle>
          <a:p>
            <a:r>
              <a:rPr lang="en-GB"/>
              <a:t>Click icon to add picture</a:t>
            </a:r>
            <a:endParaRPr lang="en-US"/>
          </a:p>
        </p:txBody>
      </p:sp>
    </p:spTree>
    <p:extLst>
      <p:ext uri="{BB962C8B-B14F-4D97-AF65-F5344CB8AC3E}">
        <p14:creationId xmlns:p14="http://schemas.microsoft.com/office/powerpoint/2010/main" val="949981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Picture Placeholder 14">
            <a:extLst>
              <a:ext uri="{FF2B5EF4-FFF2-40B4-BE49-F238E27FC236}">
                <a16:creationId xmlns:a16="http://schemas.microsoft.com/office/drawing/2014/main" id="{77974BB0-67E7-A29D-7849-B897239AD275}"/>
              </a:ext>
            </a:extLst>
          </p:cNvPr>
          <p:cNvSpPr>
            <a:spLocks noGrp="1"/>
          </p:cNvSpPr>
          <p:nvPr>
            <p:ph type="pic" sz="quarter" idx="14"/>
          </p:nvPr>
        </p:nvSpPr>
        <p:spPr>
          <a:xfrm>
            <a:off x="1042898" y="1538599"/>
            <a:ext cx="5962649" cy="3971926"/>
          </a:xfrm>
          <a:solidFill>
            <a:schemeClr val="bg1">
              <a:lumMod val="95000"/>
            </a:schemeClr>
          </a:solidFill>
        </p:spPr>
        <p:txBody>
          <a:bodyPr anchor="ctr">
            <a:normAutofit/>
          </a:bodyPr>
          <a:lstStyle>
            <a:lvl1pPr marL="0" indent="0" algn="ctr">
              <a:buNone/>
              <a:defRPr sz="1800">
                <a:solidFill>
                  <a:schemeClr val="tx2"/>
                </a:solidFill>
              </a:defRPr>
            </a:lvl1pPr>
          </a:lstStyle>
          <a:p>
            <a:r>
              <a:rPr lang="en-GB"/>
              <a:t>Click icon to add picture</a:t>
            </a:r>
            <a:endParaRPr lang="en-US"/>
          </a:p>
        </p:txBody>
      </p:sp>
    </p:spTree>
    <p:extLst>
      <p:ext uri="{BB962C8B-B14F-4D97-AF65-F5344CB8AC3E}">
        <p14:creationId xmlns:p14="http://schemas.microsoft.com/office/powerpoint/2010/main" val="1370489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1401178" y="1326577"/>
            <a:ext cx="6314072" cy="1325563"/>
          </a:xfrm>
        </p:spPr>
        <p:txBody>
          <a:bodyPr anchor="t">
            <a:noAutofit/>
          </a:bodyPr>
          <a:lstStyle>
            <a:lvl1pPr>
              <a:defRPr sz="7200">
                <a:solidFill>
                  <a:schemeClr val="accent1"/>
                </a:solidFill>
              </a:defRPr>
            </a:lvl1pPr>
          </a:lstStyle>
          <a:p>
            <a:r>
              <a:rPr lang="en-GB"/>
              <a:t>Click to edit Master title style</a:t>
            </a:r>
            <a:endParaRPr lang="en-US" dirty="0"/>
          </a:p>
        </p:txBody>
      </p:sp>
      <p:sp>
        <p:nvSpPr>
          <p:cNvPr id="5" name="Picture Placeholder 14">
            <a:extLst>
              <a:ext uri="{FF2B5EF4-FFF2-40B4-BE49-F238E27FC236}">
                <a16:creationId xmlns:a16="http://schemas.microsoft.com/office/drawing/2014/main" id="{77974BB0-67E7-A29D-7849-B897239AD275}"/>
              </a:ext>
            </a:extLst>
          </p:cNvPr>
          <p:cNvSpPr>
            <a:spLocks noGrp="1"/>
          </p:cNvSpPr>
          <p:nvPr>
            <p:ph type="pic" sz="quarter" idx="14"/>
          </p:nvPr>
        </p:nvSpPr>
        <p:spPr>
          <a:xfrm>
            <a:off x="6079946" y="-23813"/>
            <a:ext cx="6148567" cy="6857999"/>
          </a:xfrm>
        </p:spPr>
        <p:txBody>
          <a:bodyPr anchor="ctr">
            <a:normAutofit/>
          </a:bodyPr>
          <a:lstStyle>
            <a:lvl1pPr marL="0" indent="0" algn="ctr">
              <a:buNone/>
              <a:defRPr sz="1800">
                <a:solidFill>
                  <a:schemeClr val="tx2"/>
                </a:solidFill>
              </a:defRPr>
            </a:lvl1pPr>
          </a:lstStyle>
          <a:p>
            <a:r>
              <a:rPr lang="en-GB"/>
              <a:t>Click icon to add picture</a:t>
            </a:r>
            <a:endParaRPr lang="en-US"/>
          </a:p>
        </p:txBody>
      </p:sp>
    </p:spTree>
    <p:extLst>
      <p:ext uri="{BB962C8B-B14F-4D97-AF65-F5344CB8AC3E}">
        <p14:creationId xmlns:p14="http://schemas.microsoft.com/office/powerpoint/2010/main" val="3343715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DA65CD03-84A0-E0DC-A1A1-AA3BC38E0DDD}"/>
              </a:ext>
            </a:extLst>
          </p:cNvPr>
          <p:cNvSpPr>
            <a:spLocks noGrp="1"/>
          </p:cNvSpPr>
          <p:nvPr>
            <p:ph type="pic" sz="quarter" idx="15"/>
          </p:nvPr>
        </p:nvSpPr>
        <p:spPr>
          <a:xfrm>
            <a:off x="800100" y="4686301"/>
            <a:ext cx="2904161" cy="2169288"/>
          </a:xfrm>
          <a:solidFill>
            <a:schemeClr val="bg1">
              <a:lumMod val="95000"/>
            </a:schemeClr>
          </a:solidFill>
        </p:spPr>
        <p:txBody>
          <a:bodyPr anchor="ctr">
            <a:normAutofit/>
          </a:bodyPr>
          <a:lstStyle>
            <a:lvl1pPr marL="0" indent="0" algn="ctr">
              <a:buNone/>
              <a:defRPr sz="1800">
                <a:solidFill>
                  <a:schemeClr val="tx2"/>
                </a:solidFill>
              </a:defRPr>
            </a:lvl1pPr>
          </a:lstStyle>
          <a:p>
            <a:r>
              <a:rPr lang="en-GB"/>
              <a:t>Click icon to add picture</a:t>
            </a:r>
            <a:endParaRPr lang="en-US"/>
          </a:p>
        </p:txBody>
      </p:sp>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4223036" y="1051631"/>
            <a:ext cx="6314072" cy="1325563"/>
          </a:xfrm>
        </p:spPr>
        <p:txBody>
          <a:bodyPr anchor="t">
            <a:noAutofit/>
          </a:bodyPr>
          <a:lstStyle>
            <a:lvl1pPr>
              <a:defRPr sz="7200">
                <a:solidFill>
                  <a:schemeClr val="accent1"/>
                </a:solidFill>
              </a:defRPr>
            </a:lvl1pPr>
          </a:lstStyle>
          <a:p>
            <a:r>
              <a:rPr lang="en-GB"/>
              <a:t>Click to edit Master title style</a:t>
            </a:r>
            <a:endParaRPr lang="en-US" dirty="0"/>
          </a:p>
        </p:txBody>
      </p:sp>
      <p:sp>
        <p:nvSpPr>
          <p:cNvPr id="5" name="Picture Placeholder 14">
            <a:extLst>
              <a:ext uri="{FF2B5EF4-FFF2-40B4-BE49-F238E27FC236}">
                <a16:creationId xmlns:a16="http://schemas.microsoft.com/office/drawing/2014/main" id="{77974BB0-67E7-A29D-7849-B897239AD275}"/>
              </a:ext>
            </a:extLst>
          </p:cNvPr>
          <p:cNvSpPr>
            <a:spLocks noGrp="1"/>
          </p:cNvSpPr>
          <p:nvPr>
            <p:ph type="pic" sz="quarter" idx="14"/>
          </p:nvPr>
        </p:nvSpPr>
        <p:spPr>
          <a:xfrm>
            <a:off x="800100" y="-23813"/>
            <a:ext cx="2904161" cy="4312117"/>
          </a:xfrm>
          <a:solidFill>
            <a:schemeClr val="bg1">
              <a:lumMod val="95000"/>
            </a:schemeClr>
          </a:solidFill>
        </p:spPr>
        <p:txBody>
          <a:bodyPr anchor="ctr">
            <a:normAutofit/>
          </a:bodyPr>
          <a:lstStyle>
            <a:lvl1pPr marL="0" indent="0" algn="ctr">
              <a:buNone/>
              <a:defRPr sz="1800">
                <a:solidFill>
                  <a:schemeClr val="tx2"/>
                </a:solidFill>
              </a:defRPr>
            </a:lvl1pPr>
          </a:lstStyle>
          <a:p>
            <a:r>
              <a:rPr lang="en-GB"/>
              <a:t>Click icon to add picture</a:t>
            </a:r>
            <a:endParaRPr lang="en-US"/>
          </a:p>
        </p:txBody>
      </p:sp>
    </p:spTree>
    <p:extLst>
      <p:ext uri="{BB962C8B-B14F-4D97-AF65-F5344CB8AC3E}">
        <p14:creationId xmlns:p14="http://schemas.microsoft.com/office/powerpoint/2010/main" val="3219598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819150" y="1009552"/>
            <a:ext cx="6305550" cy="1325563"/>
          </a:xfrm>
        </p:spPr>
        <p:txBody>
          <a:bodyPr anchor="t">
            <a:noAutofit/>
          </a:bodyPr>
          <a:lstStyle>
            <a:lvl1pPr>
              <a:defRPr sz="7200">
                <a:solidFill>
                  <a:schemeClr val="accent1"/>
                </a:solidFill>
              </a:defRPr>
            </a:lvl1pPr>
          </a:lstStyle>
          <a:p>
            <a:r>
              <a:rPr lang="en-GB"/>
              <a:t>Click to edit Master title style</a:t>
            </a:r>
            <a:endParaRPr lang="en-US" dirty="0"/>
          </a:p>
        </p:txBody>
      </p:sp>
      <p:sp>
        <p:nvSpPr>
          <p:cNvPr id="9" name="Picture Placeholder 8">
            <a:extLst>
              <a:ext uri="{FF2B5EF4-FFF2-40B4-BE49-F238E27FC236}">
                <a16:creationId xmlns:a16="http://schemas.microsoft.com/office/drawing/2014/main" id="{7FAE9367-0091-406B-83D3-DC743EEE1D1C}"/>
              </a:ext>
            </a:extLst>
          </p:cNvPr>
          <p:cNvSpPr>
            <a:spLocks noGrp="1"/>
          </p:cNvSpPr>
          <p:nvPr>
            <p:ph type="pic" sz="quarter" idx="10"/>
          </p:nvPr>
        </p:nvSpPr>
        <p:spPr>
          <a:xfrm>
            <a:off x="6057900" y="1009650"/>
            <a:ext cx="2420938" cy="2251075"/>
          </a:xfrm>
          <a:solidFill>
            <a:schemeClr val="bg1">
              <a:lumMod val="95000"/>
            </a:schemeClr>
          </a:solidFill>
        </p:spPr>
        <p:txBody>
          <a:bodyPr anchor="ctr">
            <a:normAutofit/>
          </a:bodyPr>
          <a:lstStyle>
            <a:lvl1pPr marL="0" indent="0" algn="ctr">
              <a:buNone/>
              <a:defRPr sz="1600">
                <a:solidFill>
                  <a:schemeClr val="tx2"/>
                </a:solidFill>
              </a:defRPr>
            </a:lvl1pPr>
          </a:lstStyle>
          <a:p>
            <a:r>
              <a:rPr lang="en-GB"/>
              <a:t>Click icon to add picture</a:t>
            </a:r>
            <a:endParaRPr lang="en-ID"/>
          </a:p>
        </p:txBody>
      </p:sp>
      <p:sp>
        <p:nvSpPr>
          <p:cNvPr id="11" name="Picture Placeholder 10">
            <a:extLst>
              <a:ext uri="{FF2B5EF4-FFF2-40B4-BE49-F238E27FC236}">
                <a16:creationId xmlns:a16="http://schemas.microsoft.com/office/drawing/2014/main" id="{5A2279A1-2D13-40CE-B5DF-71F1B490A150}"/>
              </a:ext>
            </a:extLst>
          </p:cNvPr>
          <p:cNvSpPr>
            <a:spLocks noGrp="1"/>
          </p:cNvSpPr>
          <p:nvPr>
            <p:ph type="pic" sz="quarter" idx="11"/>
          </p:nvPr>
        </p:nvSpPr>
        <p:spPr>
          <a:xfrm>
            <a:off x="8756650" y="1009650"/>
            <a:ext cx="2419350" cy="2251075"/>
          </a:xfrm>
          <a:solidFill>
            <a:schemeClr val="bg1">
              <a:lumMod val="95000"/>
            </a:schemeClr>
          </a:solidFill>
        </p:spPr>
        <p:txBody>
          <a:bodyPr anchor="ctr">
            <a:normAutofit/>
          </a:bodyPr>
          <a:lstStyle>
            <a:lvl1pPr marL="0" indent="0" algn="ctr">
              <a:buNone/>
              <a:defRPr sz="1600">
                <a:solidFill>
                  <a:schemeClr val="tx2"/>
                </a:solidFill>
              </a:defRPr>
            </a:lvl1pPr>
          </a:lstStyle>
          <a:p>
            <a:r>
              <a:rPr lang="en-GB"/>
              <a:t>Click icon to add picture</a:t>
            </a:r>
            <a:endParaRPr lang="en-ID"/>
          </a:p>
        </p:txBody>
      </p:sp>
      <p:sp>
        <p:nvSpPr>
          <p:cNvPr id="13" name="Picture Placeholder 12">
            <a:extLst>
              <a:ext uri="{FF2B5EF4-FFF2-40B4-BE49-F238E27FC236}">
                <a16:creationId xmlns:a16="http://schemas.microsoft.com/office/drawing/2014/main" id="{660FCF84-0210-4052-B586-6C3D2F9C7CFD}"/>
              </a:ext>
            </a:extLst>
          </p:cNvPr>
          <p:cNvSpPr>
            <a:spLocks noGrp="1"/>
          </p:cNvSpPr>
          <p:nvPr>
            <p:ph type="pic" sz="quarter" idx="12"/>
          </p:nvPr>
        </p:nvSpPr>
        <p:spPr>
          <a:xfrm>
            <a:off x="6057900" y="3600450"/>
            <a:ext cx="2420938" cy="2247900"/>
          </a:xfrm>
          <a:solidFill>
            <a:schemeClr val="bg1">
              <a:lumMod val="95000"/>
            </a:schemeClr>
          </a:solidFill>
        </p:spPr>
        <p:txBody>
          <a:bodyPr anchor="ctr">
            <a:normAutofit/>
          </a:bodyPr>
          <a:lstStyle>
            <a:lvl1pPr marL="0" indent="0" algn="ctr">
              <a:buNone/>
              <a:defRPr sz="1600">
                <a:solidFill>
                  <a:schemeClr val="tx2"/>
                </a:solidFill>
              </a:defRPr>
            </a:lvl1pPr>
          </a:lstStyle>
          <a:p>
            <a:r>
              <a:rPr lang="en-GB"/>
              <a:t>Click icon to add picture</a:t>
            </a:r>
            <a:endParaRPr lang="en-ID"/>
          </a:p>
        </p:txBody>
      </p:sp>
      <p:sp>
        <p:nvSpPr>
          <p:cNvPr id="15" name="Picture Placeholder 14">
            <a:extLst>
              <a:ext uri="{FF2B5EF4-FFF2-40B4-BE49-F238E27FC236}">
                <a16:creationId xmlns:a16="http://schemas.microsoft.com/office/drawing/2014/main" id="{D4986440-CB47-49BB-A0A4-51A5285F55EC}"/>
              </a:ext>
            </a:extLst>
          </p:cNvPr>
          <p:cNvSpPr>
            <a:spLocks noGrp="1"/>
          </p:cNvSpPr>
          <p:nvPr>
            <p:ph type="pic" sz="quarter" idx="13"/>
          </p:nvPr>
        </p:nvSpPr>
        <p:spPr>
          <a:xfrm>
            <a:off x="8756650" y="3600450"/>
            <a:ext cx="2419350" cy="2247900"/>
          </a:xfrm>
          <a:solidFill>
            <a:schemeClr val="bg1">
              <a:lumMod val="95000"/>
            </a:schemeClr>
          </a:solidFill>
        </p:spPr>
        <p:txBody>
          <a:bodyPr anchor="ctr">
            <a:normAutofit/>
          </a:bodyPr>
          <a:lstStyle>
            <a:lvl1pPr marL="0" indent="0" algn="ctr">
              <a:buNone/>
              <a:defRPr sz="1600">
                <a:solidFill>
                  <a:schemeClr val="tx2"/>
                </a:solidFill>
              </a:defRPr>
            </a:lvl1pPr>
          </a:lstStyle>
          <a:p>
            <a:r>
              <a:rPr lang="en-GB"/>
              <a:t>Click icon to add picture</a:t>
            </a:r>
            <a:endParaRPr lang="en-ID"/>
          </a:p>
        </p:txBody>
      </p:sp>
    </p:spTree>
    <p:extLst>
      <p:ext uri="{BB962C8B-B14F-4D97-AF65-F5344CB8AC3E}">
        <p14:creationId xmlns:p14="http://schemas.microsoft.com/office/powerpoint/2010/main" val="375320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819150" y="1578369"/>
            <a:ext cx="7319066" cy="1325563"/>
          </a:xfrm>
        </p:spPr>
        <p:txBody>
          <a:bodyPr anchor="t">
            <a:noAutofit/>
          </a:bodyPr>
          <a:lstStyle>
            <a:lvl1pPr>
              <a:defRPr sz="7200">
                <a:solidFill>
                  <a:schemeClr val="accent1"/>
                </a:solidFill>
              </a:defRPr>
            </a:lvl1pPr>
          </a:lstStyle>
          <a:p>
            <a:r>
              <a:rPr lang="en-GB"/>
              <a:t>Click to edit Master title style</a:t>
            </a:r>
            <a:endParaRPr lang="en-US" dirty="0"/>
          </a:p>
        </p:txBody>
      </p:sp>
      <p:sp>
        <p:nvSpPr>
          <p:cNvPr id="9" name="Picture Placeholder 8">
            <a:extLst>
              <a:ext uri="{FF2B5EF4-FFF2-40B4-BE49-F238E27FC236}">
                <a16:creationId xmlns:a16="http://schemas.microsoft.com/office/drawing/2014/main" id="{7FAE9367-0091-406B-83D3-DC743EEE1D1C}"/>
              </a:ext>
            </a:extLst>
          </p:cNvPr>
          <p:cNvSpPr>
            <a:spLocks noGrp="1"/>
          </p:cNvSpPr>
          <p:nvPr>
            <p:ph type="pic" sz="quarter" idx="10"/>
          </p:nvPr>
        </p:nvSpPr>
        <p:spPr>
          <a:xfrm>
            <a:off x="5043948" y="857250"/>
            <a:ext cx="3094268" cy="2571750"/>
          </a:xfrm>
          <a:solidFill>
            <a:schemeClr val="bg1">
              <a:lumMod val="95000"/>
            </a:schemeClr>
          </a:solidFill>
        </p:spPr>
        <p:txBody>
          <a:bodyPr anchor="ctr">
            <a:normAutofit/>
          </a:bodyPr>
          <a:lstStyle>
            <a:lvl1pPr marL="0" indent="0" algn="ctr">
              <a:buNone/>
              <a:defRPr sz="1600">
                <a:solidFill>
                  <a:schemeClr val="tx2"/>
                </a:solidFill>
              </a:defRPr>
            </a:lvl1pPr>
          </a:lstStyle>
          <a:p>
            <a:r>
              <a:rPr lang="en-GB"/>
              <a:t>Click icon to add picture</a:t>
            </a:r>
            <a:endParaRPr lang="en-ID"/>
          </a:p>
        </p:txBody>
      </p:sp>
      <p:sp>
        <p:nvSpPr>
          <p:cNvPr id="11" name="Picture Placeholder 10">
            <a:extLst>
              <a:ext uri="{FF2B5EF4-FFF2-40B4-BE49-F238E27FC236}">
                <a16:creationId xmlns:a16="http://schemas.microsoft.com/office/drawing/2014/main" id="{5A2279A1-2D13-40CE-B5DF-71F1B490A150}"/>
              </a:ext>
            </a:extLst>
          </p:cNvPr>
          <p:cNvSpPr>
            <a:spLocks noGrp="1"/>
          </p:cNvSpPr>
          <p:nvPr>
            <p:ph type="pic" sz="quarter" idx="11"/>
          </p:nvPr>
        </p:nvSpPr>
        <p:spPr>
          <a:xfrm>
            <a:off x="8259530" y="857250"/>
            <a:ext cx="3089967" cy="5143500"/>
          </a:xfrm>
          <a:solidFill>
            <a:schemeClr val="bg1">
              <a:lumMod val="95000"/>
            </a:schemeClr>
          </a:solidFill>
        </p:spPr>
        <p:txBody>
          <a:bodyPr anchor="ctr">
            <a:normAutofit/>
          </a:bodyPr>
          <a:lstStyle>
            <a:lvl1pPr marL="0" indent="0" algn="ctr">
              <a:buNone/>
              <a:defRPr sz="1600">
                <a:solidFill>
                  <a:schemeClr val="tx2"/>
                </a:solidFill>
              </a:defRPr>
            </a:lvl1pPr>
          </a:lstStyle>
          <a:p>
            <a:r>
              <a:rPr lang="en-GB"/>
              <a:t>Click icon to add picture</a:t>
            </a:r>
            <a:endParaRPr lang="en-ID"/>
          </a:p>
        </p:txBody>
      </p:sp>
    </p:spTree>
    <p:extLst>
      <p:ext uri="{BB962C8B-B14F-4D97-AF65-F5344CB8AC3E}">
        <p14:creationId xmlns:p14="http://schemas.microsoft.com/office/powerpoint/2010/main" val="1587128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6890721" y="1013531"/>
            <a:ext cx="4807793" cy="1325563"/>
          </a:xfrm>
        </p:spPr>
        <p:txBody>
          <a:bodyPr anchor="t">
            <a:noAutofit/>
          </a:bodyPr>
          <a:lstStyle>
            <a:lvl1pPr>
              <a:defRPr sz="7200">
                <a:solidFill>
                  <a:schemeClr val="accent1"/>
                </a:solidFill>
              </a:defRPr>
            </a:lvl1pPr>
          </a:lstStyle>
          <a:p>
            <a:r>
              <a:rPr lang="en-GB"/>
              <a:t>Click to edit Master title style</a:t>
            </a:r>
            <a:endParaRPr lang="en-US" dirty="0"/>
          </a:p>
        </p:txBody>
      </p:sp>
    </p:spTree>
    <p:extLst>
      <p:ext uri="{BB962C8B-B14F-4D97-AF65-F5344CB8AC3E}">
        <p14:creationId xmlns:p14="http://schemas.microsoft.com/office/powerpoint/2010/main" val="611218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6890721" y="1581150"/>
            <a:ext cx="4807793" cy="1325563"/>
          </a:xfrm>
        </p:spPr>
        <p:txBody>
          <a:bodyPr anchor="t">
            <a:noAutofit/>
          </a:bodyPr>
          <a:lstStyle>
            <a:lvl1pPr>
              <a:defRPr sz="7200">
                <a:solidFill>
                  <a:schemeClr val="accent1"/>
                </a:solidFill>
              </a:defRPr>
            </a:lvl1pPr>
          </a:lstStyle>
          <a:p>
            <a:r>
              <a:rPr lang="en-GB"/>
              <a:t>Click to edit Master title style</a:t>
            </a:r>
            <a:endParaRPr lang="en-US" dirty="0"/>
          </a:p>
        </p:txBody>
      </p:sp>
      <p:sp>
        <p:nvSpPr>
          <p:cNvPr id="8" name="Picture Placeholder 7">
            <a:extLst>
              <a:ext uri="{FF2B5EF4-FFF2-40B4-BE49-F238E27FC236}">
                <a16:creationId xmlns:a16="http://schemas.microsoft.com/office/drawing/2014/main" id="{D746635A-5BC9-4B5D-AF92-D5537FD23E04}"/>
              </a:ext>
            </a:extLst>
          </p:cNvPr>
          <p:cNvSpPr>
            <a:spLocks noGrp="1"/>
          </p:cNvSpPr>
          <p:nvPr>
            <p:ph type="pic" sz="quarter" idx="10"/>
          </p:nvPr>
        </p:nvSpPr>
        <p:spPr>
          <a:xfrm>
            <a:off x="1037284" y="1635125"/>
            <a:ext cx="5434954" cy="3436114"/>
          </a:xfrm>
          <a:solidFill>
            <a:schemeClr val="bg1">
              <a:lumMod val="95000"/>
            </a:schemeClr>
          </a:solidFill>
        </p:spPr>
        <p:txBody>
          <a:bodyPr vert="horz" lIns="91440" tIns="45720" rIns="91440" bIns="45720" rtlCol="0" anchor="ctr">
            <a:normAutofit/>
          </a:bodyPr>
          <a:lstStyle>
            <a:lvl1pPr>
              <a:defRPr lang="en-ID" sz="1600">
                <a:solidFill>
                  <a:schemeClr val="tx2"/>
                </a:solidFill>
              </a:defRPr>
            </a:lvl1pPr>
          </a:lstStyle>
          <a:p>
            <a:pPr marL="0" lvl="0" indent="0" algn="ctr">
              <a:buNone/>
            </a:pPr>
            <a:r>
              <a:rPr lang="en-GB"/>
              <a:t>Click icon to add picture</a:t>
            </a:r>
            <a:endParaRPr lang="en-ID"/>
          </a:p>
        </p:txBody>
      </p:sp>
    </p:spTree>
    <p:extLst>
      <p:ext uri="{BB962C8B-B14F-4D97-AF65-F5344CB8AC3E}">
        <p14:creationId xmlns:p14="http://schemas.microsoft.com/office/powerpoint/2010/main" val="2460422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1401178" y="1326577"/>
            <a:ext cx="6314072" cy="1325563"/>
          </a:xfrm>
        </p:spPr>
        <p:txBody>
          <a:bodyPr anchor="t">
            <a:noAutofit/>
          </a:bodyPr>
          <a:lstStyle>
            <a:lvl1pPr>
              <a:defRPr sz="7200">
                <a:solidFill>
                  <a:schemeClr val="accent1"/>
                </a:solidFill>
              </a:defRPr>
            </a:lvl1pPr>
          </a:lstStyle>
          <a:p>
            <a:r>
              <a:rPr lang="en-GB"/>
              <a:t>Click to edit Master title style</a:t>
            </a:r>
            <a:endParaRPr lang="en-US" dirty="0"/>
          </a:p>
        </p:txBody>
      </p:sp>
      <p:sp>
        <p:nvSpPr>
          <p:cNvPr id="5" name="Picture Placeholder 14">
            <a:extLst>
              <a:ext uri="{FF2B5EF4-FFF2-40B4-BE49-F238E27FC236}">
                <a16:creationId xmlns:a16="http://schemas.microsoft.com/office/drawing/2014/main" id="{77974BB0-67E7-A29D-7849-B897239AD275}"/>
              </a:ext>
            </a:extLst>
          </p:cNvPr>
          <p:cNvSpPr>
            <a:spLocks noGrp="1"/>
          </p:cNvSpPr>
          <p:nvPr>
            <p:ph type="pic" sz="quarter" idx="14"/>
          </p:nvPr>
        </p:nvSpPr>
        <p:spPr>
          <a:xfrm>
            <a:off x="6007100" y="2947916"/>
            <a:ext cx="2336800" cy="5186151"/>
          </a:xfrm>
          <a:prstGeom prst="roundRect">
            <a:avLst>
              <a:gd name="adj" fmla="val 13193"/>
            </a:avLst>
          </a:prstGeom>
          <a:solidFill>
            <a:schemeClr val="bg1">
              <a:lumMod val="95000"/>
            </a:schemeClr>
          </a:solidFill>
        </p:spPr>
        <p:txBody>
          <a:bodyPr anchor="ctr">
            <a:normAutofit/>
          </a:bodyPr>
          <a:lstStyle>
            <a:lvl1pPr marL="0" indent="0" algn="ctr">
              <a:buNone/>
              <a:defRPr sz="1800">
                <a:solidFill>
                  <a:schemeClr val="tx2"/>
                </a:solidFill>
              </a:defRPr>
            </a:lvl1pPr>
          </a:lstStyle>
          <a:p>
            <a:r>
              <a:rPr lang="en-GB"/>
              <a:t>Click icon to add picture</a:t>
            </a:r>
            <a:endParaRPr lang="en-US"/>
          </a:p>
        </p:txBody>
      </p:sp>
      <p:sp>
        <p:nvSpPr>
          <p:cNvPr id="8" name="Picture Placeholder 14">
            <a:extLst>
              <a:ext uri="{FF2B5EF4-FFF2-40B4-BE49-F238E27FC236}">
                <a16:creationId xmlns:a16="http://schemas.microsoft.com/office/drawing/2014/main" id="{C3D6F71D-972C-4D9D-AE80-E0705FFDF984}"/>
              </a:ext>
            </a:extLst>
          </p:cNvPr>
          <p:cNvSpPr>
            <a:spLocks noGrp="1"/>
          </p:cNvSpPr>
          <p:nvPr>
            <p:ph type="pic" sz="quarter" idx="15"/>
          </p:nvPr>
        </p:nvSpPr>
        <p:spPr>
          <a:xfrm>
            <a:off x="8879148" y="1115990"/>
            <a:ext cx="2336800" cy="5186151"/>
          </a:xfrm>
          <a:prstGeom prst="roundRect">
            <a:avLst>
              <a:gd name="adj" fmla="val 13193"/>
            </a:avLst>
          </a:prstGeom>
          <a:solidFill>
            <a:schemeClr val="bg1">
              <a:lumMod val="95000"/>
            </a:schemeClr>
          </a:solidFill>
        </p:spPr>
        <p:txBody>
          <a:bodyPr anchor="ctr">
            <a:normAutofit/>
          </a:bodyPr>
          <a:lstStyle>
            <a:lvl1pPr marL="0" indent="0" algn="ctr">
              <a:buNone/>
              <a:defRPr sz="1800">
                <a:solidFill>
                  <a:schemeClr val="tx2"/>
                </a:solidFill>
              </a:defRPr>
            </a:lvl1pPr>
          </a:lstStyle>
          <a:p>
            <a:r>
              <a:rPr lang="en-GB"/>
              <a:t>Click icon to add picture</a:t>
            </a:r>
            <a:endParaRPr lang="en-US"/>
          </a:p>
        </p:txBody>
      </p:sp>
    </p:spTree>
    <p:extLst>
      <p:ext uri="{BB962C8B-B14F-4D97-AF65-F5344CB8AC3E}">
        <p14:creationId xmlns:p14="http://schemas.microsoft.com/office/powerpoint/2010/main" val="4002522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819150" y="1578369"/>
            <a:ext cx="7319066" cy="1325563"/>
          </a:xfrm>
        </p:spPr>
        <p:txBody>
          <a:bodyPr anchor="t">
            <a:noAutofit/>
          </a:bodyPr>
          <a:lstStyle>
            <a:lvl1pPr>
              <a:defRPr sz="7200">
                <a:solidFill>
                  <a:schemeClr val="accent1"/>
                </a:solidFill>
              </a:defRPr>
            </a:lvl1pPr>
          </a:lstStyle>
          <a:p>
            <a:r>
              <a:rPr lang="en-GB"/>
              <a:t>Click to edit Master title style</a:t>
            </a:r>
            <a:endParaRPr lang="en-US" dirty="0"/>
          </a:p>
        </p:txBody>
      </p:sp>
      <p:sp>
        <p:nvSpPr>
          <p:cNvPr id="5" name="Rectangle 4">
            <a:extLst>
              <a:ext uri="{FF2B5EF4-FFF2-40B4-BE49-F238E27FC236}">
                <a16:creationId xmlns:a16="http://schemas.microsoft.com/office/drawing/2014/main" id="{944D96CB-D65F-410F-B128-1AC5B2682A8C}"/>
              </a:ext>
            </a:extLst>
          </p:cNvPr>
          <p:cNvSpPr/>
          <p:nvPr userDrawn="1"/>
        </p:nvSpPr>
        <p:spPr>
          <a:xfrm>
            <a:off x="800100" y="3438525"/>
            <a:ext cx="6421794" cy="25812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7FAE9367-0091-406B-83D3-DC743EEE1D1C}"/>
              </a:ext>
            </a:extLst>
          </p:cNvPr>
          <p:cNvSpPr>
            <a:spLocks noGrp="1"/>
          </p:cNvSpPr>
          <p:nvPr>
            <p:ph type="pic" sz="quarter" idx="10"/>
          </p:nvPr>
        </p:nvSpPr>
        <p:spPr>
          <a:xfrm>
            <a:off x="800099" y="3438525"/>
            <a:ext cx="6421793" cy="2571750"/>
          </a:xfrm>
          <a:solidFill>
            <a:schemeClr val="bg1">
              <a:lumMod val="95000"/>
            </a:schemeClr>
          </a:solidFill>
        </p:spPr>
        <p:txBody>
          <a:bodyPr anchor="ctr">
            <a:normAutofit/>
          </a:bodyPr>
          <a:lstStyle>
            <a:lvl1pPr marL="0" indent="0" algn="ctr">
              <a:buNone/>
              <a:defRPr sz="1600">
                <a:solidFill>
                  <a:schemeClr val="tx2"/>
                </a:solidFill>
              </a:defRPr>
            </a:lvl1pPr>
          </a:lstStyle>
          <a:p>
            <a:r>
              <a:rPr lang="en-GB"/>
              <a:t>Click icon to add picture</a:t>
            </a:r>
            <a:endParaRPr lang="en-ID"/>
          </a:p>
        </p:txBody>
      </p:sp>
    </p:spTree>
    <p:extLst>
      <p:ext uri="{BB962C8B-B14F-4D97-AF65-F5344CB8AC3E}">
        <p14:creationId xmlns:p14="http://schemas.microsoft.com/office/powerpoint/2010/main" val="2210455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03186-1124-4C60-BA08-686C828C4F4A}"/>
              </a:ext>
            </a:extLst>
          </p:cNvPr>
          <p:cNvSpPr>
            <a:spLocks noGrp="1"/>
          </p:cNvSpPr>
          <p:nvPr>
            <p:ph type="title" hasCustomPrompt="1"/>
          </p:nvPr>
        </p:nvSpPr>
        <p:spPr>
          <a:xfrm>
            <a:off x="4921920" y="2708354"/>
            <a:ext cx="6522828" cy="1421928"/>
          </a:xfrm>
        </p:spPr>
        <p:txBody>
          <a:bodyPr wrap="square" anchor="t">
            <a:spAutoFit/>
          </a:bodyPr>
          <a:lstStyle>
            <a:lvl1pPr>
              <a:defRPr sz="9600">
                <a:solidFill>
                  <a:schemeClr val="accent1"/>
                </a:solidFill>
              </a:defRPr>
            </a:lvl1pPr>
          </a:lstStyle>
          <a:p>
            <a:r>
              <a:rPr lang="en-US" dirty="0"/>
              <a:t>Break Slide</a:t>
            </a:r>
          </a:p>
        </p:txBody>
      </p:sp>
    </p:spTree>
    <p:extLst>
      <p:ext uri="{BB962C8B-B14F-4D97-AF65-F5344CB8AC3E}">
        <p14:creationId xmlns:p14="http://schemas.microsoft.com/office/powerpoint/2010/main" val="4133916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9BC6EE1-1AB3-41F4-834D-26185693A4D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9FD7323-7DE0-4A0A-BF4B-C2540541910D}"/>
              </a:ext>
            </a:extLst>
          </p:cNvPr>
          <p:cNvSpPr>
            <a:spLocks noGrp="1"/>
          </p:cNvSpPr>
          <p:nvPr>
            <p:ph type="dt" sz="half" idx="10"/>
          </p:nvPr>
        </p:nvSpPr>
        <p:spPr/>
        <p:txBody>
          <a:bodyPr/>
          <a:lstStyle/>
          <a:p>
            <a:fld id="{BFA99AF8-9180-446F-9158-886C2A8CC35C}" type="datetimeFigureOut">
              <a:rPr lang="en-US" smtClean="0"/>
              <a:t>12/20/2024</a:t>
            </a:fld>
            <a:endParaRPr lang="en-US"/>
          </a:p>
        </p:txBody>
      </p:sp>
      <p:sp>
        <p:nvSpPr>
          <p:cNvPr id="5" name="Footer Placeholder 4">
            <a:extLst>
              <a:ext uri="{FF2B5EF4-FFF2-40B4-BE49-F238E27FC236}">
                <a16:creationId xmlns:a16="http://schemas.microsoft.com/office/drawing/2014/main" id="{F6C4519D-CE8D-4B9A-8D6F-B7BEF7E0EF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07C608-C664-456A-AD97-0148C73E2AEF}"/>
              </a:ext>
            </a:extLst>
          </p:cNvPr>
          <p:cNvSpPr>
            <a:spLocks noGrp="1"/>
          </p:cNvSpPr>
          <p:nvPr>
            <p:ph type="sldNum" sz="quarter" idx="12"/>
          </p:nvPr>
        </p:nvSpPr>
        <p:spPr>
          <a:xfrm>
            <a:off x="8610600" y="6356350"/>
            <a:ext cx="2743200" cy="365125"/>
          </a:xfrm>
          <a:prstGeom prst="rect">
            <a:avLst/>
          </a:prstGeom>
        </p:spPr>
        <p:txBody>
          <a:bodyPr/>
          <a:lstStyle/>
          <a:p>
            <a:fld id="{4BFD4F94-A172-43CD-9C76-706C8E5DF8DD}" type="slidenum">
              <a:rPr lang="en-US" smtClean="0"/>
              <a:t>‹#›</a:t>
            </a:fld>
            <a:endParaRPr lang="en-US"/>
          </a:p>
        </p:txBody>
      </p:sp>
    </p:spTree>
    <p:extLst>
      <p:ext uri="{BB962C8B-B14F-4D97-AF65-F5344CB8AC3E}">
        <p14:creationId xmlns:p14="http://schemas.microsoft.com/office/powerpoint/2010/main" val="1456917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03186-1124-4C60-BA08-686C828C4F4A}"/>
              </a:ext>
            </a:extLst>
          </p:cNvPr>
          <p:cNvSpPr>
            <a:spLocks noGrp="1"/>
          </p:cNvSpPr>
          <p:nvPr>
            <p:ph type="title" hasCustomPrompt="1"/>
          </p:nvPr>
        </p:nvSpPr>
        <p:spPr>
          <a:xfrm>
            <a:off x="4603583" y="2459681"/>
            <a:ext cx="6522828" cy="1421928"/>
          </a:xfrm>
        </p:spPr>
        <p:txBody>
          <a:bodyPr wrap="square" anchor="t">
            <a:spAutoFit/>
          </a:bodyPr>
          <a:lstStyle>
            <a:lvl1pPr>
              <a:defRPr sz="9600">
                <a:solidFill>
                  <a:schemeClr val="accent1"/>
                </a:solidFill>
              </a:defRPr>
            </a:lvl1pPr>
          </a:lstStyle>
          <a:p>
            <a:r>
              <a:rPr lang="en-US" dirty="0"/>
              <a:t>Thank You!</a:t>
            </a:r>
          </a:p>
        </p:txBody>
      </p:sp>
    </p:spTree>
    <p:extLst>
      <p:ext uri="{BB962C8B-B14F-4D97-AF65-F5344CB8AC3E}">
        <p14:creationId xmlns:p14="http://schemas.microsoft.com/office/powerpoint/2010/main" val="3911795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9EFE8-4C15-46FB-BD56-DE7D671BB5F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39BEADD-2232-4F5D-AFEB-3B8873CF505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7C62C3E-F19B-4BD6-8D72-BF1733A2ADB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6655A27-FE56-4C3D-8BD2-90FFAC811622}"/>
              </a:ext>
            </a:extLst>
          </p:cNvPr>
          <p:cNvSpPr>
            <a:spLocks noGrp="1"/>
          </p:cNvSpPr>
          <p:nvPr>
            <p:ph type="dt" sz="half" idx="10"/>
          </p:nvPr>
        </p:nvSpPr>
        <p:spPr/>
        <p:txBody>
          <a:bodyPr/>
          <a:lstStyle/>
          <a:p>
            <a:fld id="{BFA99AF8-9180-446F-9158-886C2A8CC35C}" type="datetimeFigureOut">
              <a:rPr lang="en-US" smtClean="0"/>
              <a:t>12/20/2024</a:t>
            </a:fld>
            <a:endParaRPr lang="en-US"/>
          </a:p>
        </p:txBody>
      </p:sp>
      <p:sp>
        <p:nvSpPr>
          <p:cNvPr id="6" name="Footer Placeholder 5">
            <a:extLst>
              <a:ext uri="{FF2B5EF4-FFF2-40B4-BE49-F238E27FC236}">
                <a16:creationId xmlns:a16="http://schemas.microsoft.com/office/drawing/2014/main" id="{B057E0CA-1C78-4D44-A0D4-CE16C167B7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64EBC5-44CE-4B91-B670-55A947FC7BE5}"/>
              </a:ext>
            </a:extLst>
          </p:cNvPr>
          <p:cNvSpPr>
            <a:spLocks noGrp="1"/>
          </p:cNvSpPr>
          <p:nvPr>
            <p:ph type="sldNum" sz="quarter" idx="12"/>
          </p:nvPr>
        </p:nvSpPr>
        <p:spPr>
          <a:xfrm>
            <a:off x="8610600" y="6356350"/>
            <a:ext cx="2743200" cy="365125"/>
          </a:xfrm>
          <a:prstGeom prst="rect">
            <a:avLst/>
          </a:prstGeom>
        </p:spPr>
        <p:txBody>
          <a:bodyPr/>
          <a:lstStyle/>
          <a:p>
            <a:fld id="{4BFD4F94-A172-43CD-9C76-706C8E5DF8DD}" type="slidenum">
              <a:rPr lang="en-US" smtClean="0"/>
              <a:t>‹#›</a:t>
            </a:fld>
            <a:endParaRPr lang="en-US"/>
          </a:p>
        </p:txBody>
      </p:sp>
    </p:spTree>
    <p:extLst>
      <p:ext uri="{BB962C8B-B14F-4D97-AF65-F5344CB8AC3E}">
        <p14:creationId xmlns:p14="http://schemas.microsoft.com/office/powerpoint/2010/main" val="4164724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A1B22-838C-45CE-A576-459A7657FA4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A9EF9FC-FBDF-4B89-B0F9-913982E28A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5D5D80C-605E-41CA-97C1-9746FA8BCA3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C5CA758-C32E-4A4A-A0FA-5E8507505D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E9916F5-2E48-4FD2-8410-72CA4ABC59C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95910A8-C8C0-468A-9399-D72ED634F482}"/>
              </a:ext>
            </a:extLst>
          </p:cNvPr>
          <p:cNvSpPr>
            <a:spLocks noGrp="1"/>
          </p:cNvSpPr>
          <p:nvPr>
            <p:ph type="dt" sz="half" idx="10"/>
          </p:nvPr>
        </p:nvSpPr>
        <p:spPr/>
        <p:txBody>
          <a:bodyPr/>
          <a:lstStyle/>
          <a:p>
            <a:fld id="{BFA99AF8-9180-446F-9158-886C2A8CC35C}" type="datetimeFigureOut">
              <a:rPr lang="en-US" smtClean="0"/>
              <a:t>12/20/2024</a:t>
            </a:fld>
            <a:endParaRPr lang="en-US"/>
          </a:p>
        </p:txBody>
      </p:sp>
      <p:sp>
        <p:nvSpPr>
          <p:cNvPr id="8" name="Footer Placeholder 7">
            <a:extLst>
              <a:ext uri="{FF2B5EF4-FFF2-40B4-BE49-F238E27FC236}">
                <a16:creationId xmlns:a16="http://schemas.microsoft.com/office/drawing/2014/main" id="{C1EE617D-47DB-4313-88EE-174DA9E048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98DE43-5A93-43AB-9ACA-F0AD01CD9B59}"/>
              </a:ext>
            </a:extLst>
          </p:cNvPr>
          <p:cNvSpPr>
            <a:spLocks noGrp="1"/>
          </p:cNvSpPr>
          <p:nvPr>
            <p:ph type="sldNum" sz="quarter" idx="12"/>
          </p:nvPr>
        </p:nvSpPr>
        <p:spPr>
          <a:xfrm>
            <a:off x="8610600" y="6356350"/>
            <a:ext cx="2743200" cy="365125"/>
          </a:xfrm>
          <a:prstGeom prst="rect">
            <a:avLst/>
          </a:prstGeom>
        </p:spPr>
        <p:txBody>
          <a:bodyPr/>
          <a:lstStyle/>
          <a:p>
            <a:fld id="{4BFD4F94-A172-43CD-9C76-706C8E5DF8DD}" type="slidenum">
              <a:rPr lang="en-US" smtClean="0"/>
              <a:t>‹#›</a:t>
            </a:fld>
            <a:endParaRPr lang="en-US"/>
          </a:p>
        </p:txBody>
      </p:sp>
    </p:spTree>
    <p:extLst>
      <p:ext uri="{BB962C8B-B14F-4D97-AF65-F5344CB8AC3E}">
        <p14:creationId xmlns:p14="http://schemas.microsoft.com/office/powerpoint/2010/main" val="2891739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4646F-1021-4F9B-B22F-A85F75986AB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9D495DC-BD07-4961-B1F3-43B16D4BEB2E}"/>
              </a:ext>
            </a:extLst>
          </p:cNvPr>
          <p:cNvSpPr>
            <a:spLocks noGrp="1"/>
          </p:cNvSpPr>
          <p:nvPr>
            <p:ph type="dt" sz="half" idx="10"/>
          </p:nvPr>
        </p:nvSpPr>
        <p:spPr/>
        <p:txBody>
          <a:bodyPr/>
          <a:lstStyle/>
          <a:p>
            <a:fld id="{BFA99AF8-9180-446F-9158-886C2A8CC35C}" type="datetimeFigureOut">
              <a:rPr lang="en-US" smtClean="0"/>
              <a:t>12/20/2024</a:t>
            </a:fld>
            <a:endParaRPr lang="en-US"/>
          </a:p>
        </p:txBody>
      </p:sp>
      <p:sp>
        <p:nvSpPr>
          <p:cNvPr id="4" name="Footer Placeholder 3">
            <a:extLst>
              <a:ext uri="{FF2B5EF4-FFF2-40B4-BE49-F238E27FC236}">
                <a16:creationId xmlns:a16="http://schemas.microsoft.com/office/drawing/2014/main" id="{53EAB85C-03B1-4AC2-8E2B-BF6F0F67A1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032334-9B30-434F-ABB4-0ED4C7724B61}"/>
              </a:ext>
            </a:extLst>
          </p:cNvPr>
          <p:cNvSpPr>
            <a:spLocks noGrp="1"/>
          </p:cNvSpPr>
          <p:nvPr>
            <p:ph type="sldNum" sz="quarter" idx="12"/>
          </p:nvPr>
        </p:nvSpPr>
        <p:spPr>
          <a:xfrm>
            <a:off x="8610600" y="6356350"/>
            <a:ext cx="2743200" cy="365125"/>
          </a:xfrm>
          <a:prstGeom prst="rect">
            <a:avLst/>
          </a:prstGeom>
        </p:spPr>
        <p:txBody>
          <a:bodyPr/>
          <a:lstStyle/>
          <a:p>
            <a:fld id="{4BFD4F94-A172-43CD-9C76-706C8E5DF8DD}" type="slidenum">
              <a:rPr lang="en-US" smtClean="0"/>
              <a:t>‹#›</a:t>
            </a:fld>
            <a:endParaRPr lang="en-US"/>
          </a:p>
        </p:txBody>
      </p:sp>
    </p:spTree>
    <p:extLst>
      <p:ext uri="{BB962C8B-B14F-4D97-AF65-F5344CB8AC3E}">
        <p14:creationId xmlns:p14="http://schemas.microsoft.com/office/powerpoint/2010/main" val="3220780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6AD400-BDF6-436A-92B3-22D132C2D04E}"/>
              </a:ext>
            </a:extLst>
          </p:cNvPr>
          <p:cNvSpPr>
            <a:spLocks noGrp="1"/>
          </p:cNvSpPr>
          <p:nvPr>
            <p:ph type="dt" sz="half" idx="10"/>
          </p:nvPr>
        </p:nvSpPr>
        <p:spPr/>
        <p:txBody>
          <a:bodyPr/>
          <a:lstStyle/>
          <a:p>
            <a:fld id="{BFA99AF8-9180-446F-9158-886C2A8CC35C}" type="datetimeFigureOut">
              <a:rPr lang="en-US" smtClean="0"/>
              <a:t>12/20/2024</a:t>
            </a:fld>
            <a:endParaRPr lang="en-US"/>
          </a:p>
        </p:txBody>
      </p:sp>
      <p:sp>
        <p:nvSpPr>
          <p:cNvPr id="3" name="Footer Placeholder 2">
            <a:extLst>
              <a:ext uri="{FF2B5EF4-FFF2-40B4-BE49-F238E27FC236}">
                <a16:creationId xmlns:a16="http://schemas.microsoft.com/office/drawing/2014/main" id="{12616C3F-480D-41DA-B10C-B46D83FAA6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73DDE8-3CCE-4C53-8741-B8D6E18FE43D}"/>
              </a:ext>
            </a:extLst>
          </p:cNvPr>
          <p:cNvSpPr>
            <a:spLocks noGrp="1"/>
          </p:cNvSpPr>
          <p:nvPr>
            <p:ph type="sldNum" sz="quarter" idx="12"/>
          </p:nvPr>
        </p:nvSpPr>
        <p:spPr>
          <a:xfrm>
            <a:off x="8610600" y="6356350"/>
            <a:ext cx="2743200" cy="365125"/>
          </a:xfrm>
          <a:prstGeom prst="rect">
            <a:avLst/>
          </a:prstGeom>
        </p:spPr>
        <p:txBody>
          <a:bodyPr/>
          <a:lstStyle/>
          <a:p>
            <a:fld id="{4BFD4F94-A172-43CD-9C76-706C8E5DF8DD}" type="slidenum">
              <a:rPr lang="en-US" smtClean="0"/>
              <a:t>‹#›</a:t>
            </a:fld>
            <a:endParaRPr lang="en-US"/>
          </a:p>
        </p:txBody>
      </p:sp>
    </p:spTree>
    <p:extLst>
      <p:ext uri="{BB962C8B-B14F-4D97-AF65-F5344CB8AC3E}">
        <p14:creationId xmlns:p14="http://schemas.microsoft.com/office/powerpoint/2010/main" val="2689087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2DAAA-98C0-415F-8E9D-BB00A8C8AE71}"/>
              </a:ext>
            </a:extLst>
          </p:cNvPr>
          <p:cNvSpPr>
            <a:spLocks noGrp="1"/>
          </p:cNvSpPr>
          <p:nvPr>
            <p:ph type="ctrTitle"/>
          </p:nvPr>
        </p:nvSpPr>
        <p:spPr>
          <a:xfrm>
            <a:off x="5435600" y="1122363"/>
            <a:ext cx="5415280" cy="2387600"/>
          </a:xfrm>
        </p:spPr>
        <p:txBody>
          <a:bodyPr anchor="b"/>
          <a:lstStyle>
            <a:lvl1pPr algn="l">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A1501D6-28D4-4E30-9F45-51E588E30A13}"/>
              </a:ext>
            </a:extLst>
          </p:cNvPr>
          <p:cNvSpPr>
            <a:spLocks noGrp="1"/>
          </p:cNvSpPr>
          <p:nvPr>
            <p:ph type="subTitle" idx="1"/>
          </p:nvPr>
        </p:nvSpPr>
        <p:spPr>
          <a:xfrm>
            <a:off x="5435600" y="3602038"/>
            <a:ext cx="541528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7343E30-294D-42B0-BE2C-EF095B725D2F}"/>
              </a:ext>
            </a:extLst>
          </p:cNvPr>
          <p:cNvSpPr>
            <a:spLocks noGrp="1"/>
          </p:cNvSpPr>
          <p:nvPr>
            <p:ph type="dt" sz="half" idx="10"/>
          </p:nvPr>
        </p:nvSpPr>
        <p:spPr/>
        <p:txBody>
          <a:bodyPr/>
          <a:lstStyle/>
          <a:p>
            <a:fld id="{BFA99AF8-9180-446F-9158-886C2A8CC35C}" type="datetimeFigureOut">
              <a:rPr lang="en-US" smtClean="0"/>
              <a:t>12/20/2024</a:t>
            </a:fld>
            <a:endParaRPr lang="en-US"/>
          </a:p>
        </p:txBody>
      </p:sp>
      <p:sp>
        <p:nvSpPr>
          <p:cNvPr id="5" name="Footer Placeholder 4">
            <a:extLst>
              <a:ext uri="{FF2B5EF4-FFF2-40B4-BE49-F238E27FC236}">
                <a16:creationId xmlns:a16="http://schemas.microsoft.com/office/drawing/2014/main" id="{CAC0E5B5-6980-47BD-997C-6BCBEFB0A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E7F86-31FC-4104-BE2C-2F68F2872219}"/>
              </a:ext>
            </a:extLst>
          </p:cNvPr>
          <p:cNvSpPr>
            <a:spLocks noGrp="1"/>
          </p:cNvSpPr>
          <p:nvPr>
            <p:ph type="sldNum" sz="quarter" idx="12"/>
          </p:nvPr>
        </p:nvSpPr>
        <p:spPr>
          <a:xfrm>
            <a:off x="8610600" y="6356350"/>
            <a:ext cx="2743200" cy="365125"/>
          </a:xfrm>
          <a:prstGeom prst="rect">
            <a:avLst/>
          </a:prstGeom>
        </p:spPr>
        <p:txBody>
          <a:bodyPr/>
          <a:lstStyle/>
          <a:p>
            <a:fld id="{4BFD4F94-A172-43CD-9C76-706C8E5DF8DD}" type="slidenum">
              <a:rPr lang="en-US" smtClean="0"/>
              <a:t>‹#›</a:t>
            </a:fld>
            <a:endParaRPr lang="en-US"/>
          </a:p>
        </p:txBody>
      </p:sp>
      <p:sp>
        <p:nvSpPr>
          <p:cNvPr id="7" name="Picture Placeholder 14">
            <a:extLst>
              <a:ext uri="{FF2B5EF4-FFF2-40B4-BE49-F238E27FC236}">
                <a16:creationId xmlns:a16="http://schemas.microsoft.com/office/drawing/2014/main" id="{73607149-DA8E-198D-DE20-5F3B79438C75}"/>
              </a:ext>
            </a:extLst>
          </p:cNvPr>
          <p:cNvSpPr>
            <a:spLocks noGrp="1"/>
          </p:cNvSpPr>
          <p:nvPr>
            <p:ph type="pic" sz="quarter" idx="14"/>
          </p:nvPr>
        </p:nvSpPr>
        <p:spPr>
          <a:xfrm>
            <a:off x="1546581" y="0"/>
            <a:ext cx="4069638" cy="6858000"/>
          </a:xfrm>
          <a:solidFill>
            <a:schemeClr val="bg1">
              <a:lumMod val="95000"/>
            </a:schemeClr>
          </a:solidFill>
        </p:spPr>
        <p:txBody>
          <a:bodyPr anchor="ctr">
            <a:normAutofit/>
          </a:bodyPr>
          <a:lstStyle>
            <a:lvl1pPr marL="0" indent="0" algn="ctr">
              <a:buNone/>
              <a:defRPr sz="1800">
                <a:solidFill>
                  <a:schemeClr val="tx2"/>
                </a:solidFill>
              </a:defRPr>
            </a:lvl1pPr>
          </a:lstStyle>
          <a:p>
            <a:r>
              <a:rPr lang="en-GB"/>
              <a:t>Click icon to add picture</a:t>
            </a:r>
            <a:endParaRPr lang="en-US"/>
          </a:p>
        </p:txBody>
      </p:sp>
    </p:spTree>
    <p:extLst>
      <p:ext uri="{BB962C8B-B14F-4D97-AF65-F5344CB8AC3E}">
        <p14:creationId xmlns:p14="http://schemas.microsoft.com/office/powerpoint/2010/main" val="949981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9BC6EE1-1AB3-41F4-834D-26185693A4D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9FD7323-7DE0-4A0A-BF4B-C2540541910D}"/>
              </a:ext>
            </a:extLst>
          </p:cNvPr>
          <p:cNvSpPr>
            <a:spLocks noGrp="1"/>
          </p:cNvSpPr>
          <p:nvPr>
            <p:ph type="dt" sz="half" idx="10"/>
          </p:nvPr>
        </p:nvSpPr>
        <p:spPr/>
        <p:txBody>
          <a:bodyPr/>
          <a:lstStyle/>
          <a:p>
            <a:fld id="{BFA99AF8-9180-446F-9158-886C2A8CC35C}" type="datetimeFigureOut">
              <a:rPr lang="en-US" smtClean="0"/>
              <a:t>12/20/2024</a:t>
            </a:fld>
            <a:endParaRPr lang="en-US"/>
          </a:p>
        </p:txBody>
      </p:sp>
      <p:sp>
        <p:nvSpPr>
          <p:cNvPr id="5" name="Footer Placeholder 4">
            <a:extLst>
              <a:ext uri="{FF2B5EF4-FFF2-40B4-BE49-F238E27FC236}">
                <a16:creationId xmlns:a16="http://schemas.microsoft.com/office/drawing/2014/main" id="{F6C4519D-CE8D-4B9A-8D6F-B7BEF7E0EF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07C608-C664-456A-AD97-0148C73E2AEF}"/>
              </a:ext>
            </a:extLst>
          </p:cNvPr>
          <p:cNvSpPr>
            <a:spLocks noGrp="1"/>
          </p:cNvSpPr>
          <p:nvPr>
            <p:ph type="sldNum" sz="quarter" idx="12"/>
          </p:nvPr>
        </p:nvSpPr>
        <p:spPr>
          <a:xfrm>
            <a:off x="8610600" y="6356350"/>
            <a:ext cx="2743200" cy="365125"/>
          </a:xfrm>
          <a:prstGeom prst="rect">
            <a:avLst/>
          </a:prstGeom>
        </p:spPr>
        <p:txBody>
          <a:bodyPr/>
          <a:lstStyle/>
          <a:p>
            <a:fld id="{4BFD4F94-A172-43CD-9C76-706C8E5DF8DD}" type="slidenum">
              <a:rPr lang="en-US" smtClean="0"/>
              <a:t>‹#›</a:t>
            </a:fld>
            <a:endParaRPr lang="en-US"/>
          </a:p>
        </p:txBody>
      </p:sp>
    </p:spTree>
    <p:extLst>
      <p:ext uri="{BB962C8B-B14F-4D97-AF65-F5344CB8AC3E}">
        <p14:creationId xmlns:p14="http://schemas.microsoft.com/office/powerpoint/2010/main" val="1456917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819150" y="1009552"/>
            <a:ext cx="6305550" cy="1325563"/>
          </a:xfrm>
        </p:spPr>
        <p:txBody>
          <a:bodyPr anchor="t">
            <a:noAutofit/>
          </a:bodyPr>
          <a:lstStyle>
            <a:lvl1pPr>
              <a:defRPr sz="7200">
                <a:solidFill>
                  <a:schemeClr val="accent1"/>
                </a:solidFill>
              </a:defRPr>
            </a:lvl1pPr>
          </a:lstStyle>
          <a:p>
            <a:r>
              <a:rPr lang="en-GB"/>
              <a:t>Click to edit Master title style</a:t>
            </a:r>
            <a:endParaRPr lang="en-US"/>
          </a:p>
        </p:txBody>
      </p:sp>
      <p:sp>
        <p:nvSpPr>
          <p:cNvPr id="3" name="Picture Placeholder 14">
            <a:extLst>
              <a:ext uri="{FF2B5EF4-FFF2-40B4-BE49-F238E27FC236}">
                <a16:creationId xmlns:a16="http://schemas.microsoft.com/office/drawing/2014/main" id="{58E97FFB-3836-C5B0-CA93-01D69C4540FE}"/>
              </a:ext>
            </a:extLst>
          </p:cNvPr>
          <p:cNvSpPr>
            <a:spLocks noGrp="1"/>
          </p:cNvSpPr>
          <p:nvPr>
            <p:ph type="pic" sz="quarter" idx="14"/>
          </p:nvPr>
        </p:nvSpPr>
        <p:spPr>
          <a:xfrm>
            <a:off x="5874740" y="0"/>
            <a:ext cx="4508779" cy="6858000"/>
          </a:xfrm>
          <a:solidFill>
            <a:schemeClr val="bg1">
              <a:lumMod val="95000"/>
            </a:schemeClr>
          </a:solidFill>
        </p:spPr>
        <p:txBody>
          <a:bodyPr anchor="ctr">
            <a:normAutofit/>
          </a:bodyPr>
          <a:lstStyle>
            <a:lvl1pPr marL="0" indent="0" algn="ctr">
              <a:buNone/>
              <a:defRPr sz="1800">
                <a:solidFill>
                  <a:schemeClr val="tx2"/>
                </a:solidFill>
              </a:defRPr>
            </a:lvl1pPr>
          </a:lstStyle>
          <a:p>
            <a:r>
              <a:rPr lang="en-GB"/>
              <a:t>Click icon to add picture</a:t>
            </a:r>
            <a:endParaRPr lang="en-US"/>
          </a:p>
        </p:txBody>
      </p:sp>
    </p:spTree>
    <p:extLst>
      <p:ext uri="{BB962C8B-B14F-4D97-AF65-F5344CB8AC3E}">
        <p14:creationId xmlns:p14="http://schemas.microsoft.com/office/powerpoint/2010/main" val="16856644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4967249" y="1009552"/>
            <a:ext cx="6305550" cy="1325563"/>
          </a:xfrm>
        </p:spPr>
        <p:txBody>
          <a:bodyPr anchor="t">
            <a:noAutofit/>
          </a:bodyPr>
          <a:lstStyle>
            <a:lvl1pPr>
              <a:defRPr sz="7200">
                <a:solidFill>
                  <a:schemeClr val="accent1"/>
                </a:solidFill>
              </a:defRPr>
            </a:lvl1pPr>
          </a:lstStyle>
          <a:p>
            <a:r>
              <a:rPr lang="en-GB"/>
              <a:t>Click to edit Master title style</a:t>
            </a:r>
            <a:endParaRPr lang="en-US"/>
          </a:p>
        </p:txBody>
      </p:sp>
    </p:spTree>
    <p:extLst>
      <p:ext uri="{BB962C8B-B14F-4D97-AF65-F5344CB8AC3E}">
        <p14:creationId xmlns:p14="http://schemas.microsoft.com/office/powerpoint/2010/main" val="14058303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828675" y="1009552"/>
            <a:ext cx="10534650" cy="1325563"/>
          </a:xfrm>
        </p:spPr>
        <p:txBody>
          <a:bodyPr anchor="t">
            <a:noAutofit/>
          </a:bodyPr>
          <a:lstStyle>
            <a:lvl1pPr algn="ctr">
              <a:defRPr sz="7200">
                <a:solidFill>
                  <a:schemeClr val="accent1"/>
                </a:solidFill>
              </a:defRPr>
            </a:lvl1pPr>
          </a:lstStyle>
          <a:p>
            <a:r>
              <a:rPr lang="en-GB"/>
              <a:t>Click to edit Master title style</a:t>
            </a:r>
            <a:endParaRPr lang="en-US"/>
          </a:p>
        </p:txBody>
      </p:sp>
    </p:spTree>
    <p:extLst>
      <p:ext uri="{BB962C8B-B14F-4D97-AF65-F5344CB8AC3E}">
        <p14:creationId xmlns:p14="http://schemas.microsoft.com/office/powerpoint/2010/main" val="3965531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819150" y="1009552"/>
            <a:ext cx="6305550" cy="1325563"/>
          </a:xfrm>
        </p:spPr>
        <p:txBody>
          <a:bodyPr anchor="t">
            <a:noAutofit/>
          </a:bodyPr>
          <a:lstStyle>
            <a:lvl1pPr>
              <a:defRPr sz="7200">
                <a:solidFill>
                  <a:schemeClr val="accent1"/>
                </a:solidFill>
              </a:defRPr>
            </a:lvl1pPr>
          </a:lstStyle>
          <a:p>
            <a:r>
              <a:rPr lang="en-GB"/>
              <a:t>Click to edit Master title style</a:t>
            </a:r>
            <a:endParaRPr lang="en-US" dirty="0"/>
          </a:p>
        </p:txBody>
      </p:sp>
      <p:sp>
        <p:nvSpPr>
          <p:cNvPr id="3" name="Picture Placeholder 14">
            <a:extLst>
              <a:ext uri="{FF2B5EF4-FFF2-40B4-BE49-F238E27FC236}">
                <a16:creationId xmlns:a16="http://schemas.microsoft.com/office/drawing/2014/main" id="{58E97FFB-3836-C5B0-CA93-01D69C4540FE}"/>
              </a:ext>
            </a:extLst>
          </p:cNvPr>
          <p:cNvSpPr>
            <a:spLocks noGrp="1"/>
          </p:cNvSpPr>
          <p:nvPr>
            <p:ph type="pic" sz="quarter" idx="14"/>
          </p:nvPr>
        </p:nvSpPr>
        <p:spPr>
          <a:xfrm>
            <a:off x="5874740" y="0"/>
            <a:ext cx="4508779" cy="6858000"/>
          </a:xfrm>
          <a:solidFill>
            <a:schemeClr val="bg1">
              <a:lumMod val="95000"/>
            </a:schemeClr>
          </a:solidFill>
        </p:spPr>
        <p:txBody>
          <a:bodyPr anchor="ctr">
            <a:normAutofit/>
          </a:bodyPr>
          <a:lstStyle>
            <a:lvl1pPr marL="0" indent="0" algn="ctr">
              <a:buNone/>
              <a:defRPr sz="1800">
                <a:solidFill>
                  <a:schemeClr val="tx2"/>
                </a:solidFill>
              </a:defRPr>
            </a:lvl1pPr>
          </a:lstStyle>
          <a:p>
            <a:r>
              <a:rPr lang="en-GB"/>
              <a:t>Click icon to add picture</a:t>
            </a:r>
            <a:endParaRPr lang="en-US"/>
          </a:p>
        </p:txBody>
      </p:sp>
    </p:spTree>
    <p:extLst>
      <p:ext uri="{BB962C8B-B14F-4D97-AF65-F5344CB8AC3E}">
        <p14:creationId xmlns:p14="http://schemas.microsoft.com/office/powerpoint/2010/main" val="16856644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FDB6B25-2C68-0620-5C2A-0162DC50491B}"/>
              </a:ext>
            </a:extLst>
          </p:cNvPr>
          <p:cNvSpPr>
            <a:spLocks noGrp="1"/>
          </p:cNvSpPr>
          <p:nvPr>
            <p:ph type="pic" sz="quarter" idx="14"/>
          </p:nvPr>
        </p:nvSpPr>
        <p:spPr>
          <a:xfrm>
            <a:off x="0" y="-23813"/>
            <a:ext cx="6132513" cy="6858001"/>
          </a:xfrm>
        </p:spPr>
        <p:txBody>
          <a:bodyPr anchor="ctr">
            <a:normAutofit/>
          </a:bodyPr>
          <a:lstStyle>
            <a:lvl1pPr marL="0" indent="0" algn="ctr">
              <a:buNone/>
              <a:defRPr sz="1800">
                <a:solidFill>
                  <a:schemeClr val="tx2"/>
                </a:solidFill>
              </a:defRPr>
            </a:lvl1pPr>
          </a:lstStyle>
          <a:p>
            <a:r>
              <a:rPr lang="en-GB"/>
              <a:t>Click icon to add picture</a:t>
            </a:r>
            <a:endParaRPr lang="en-US"/>
          </a:p>
        </p:txBody>
      </p:sp>
      <p:sp>
        <p:nvSpPr>
          <p:cNvPr id="2" name="Title 1">
            <a:extLst>
              <a:ext uri="{FF2B5EF4-FFF2-40B4-BE49-F238E27FC236}">
                <a16:creationId xmlns:a16="http://schemas.microsoft.com/office/drawing/2014/main" id="{B2FEE3B7-2FB0-402B-BFA5-9C0A905D0975}"/>
              </a:ext>
            </a:extLst>
          </p:cNvPr>
          <p:cNvSpPr>
            <a:spLocks noGrp="1"/>
          </p:cNvSpPr>
          <p:nvPr>
            <p:ph type="title" hasCustomPrompt="1"/>
          </p:nvPr>
        </p:nvSpPr>
        <p:spPr>
          <a:xfrm>
            <a:off x="2751717" y="4513409"/>
            <a:ext cx="3380517" cy="1325563"/>
          </a:xfrm>
        </p:spPr>
        <p:txBody>
          <a:bodyPr anchor="t">
            <a:noAutofit/>
          </a:bodyPr>
          <a:lstStyle>
            <a:lvl1pPr>
              <a:defRPr sz="7200">
                <a:solidFill>
                  <a:schemeClr val="accent1"/>
                </a:solidFill>
              </a:defRPr>
            </a:lvl1pPr>
          </a:lstStyle>
          <a:p>
            <a:r>
              <a:rPr lang="en-US"/>
              <a:t>Agenda</a:t>
            </a:r>
          </a:p>
        </p:txBody>
      </p:sp>
    </p:spTree>
    <p:extLst>
      <p:ext uri="{BB962C8B-B14F-4D97-AF65-F5344CB8AC3E}">
        <p14:creationId xmlns:p14="http://schemas.microsoft.com/office/powerpoint/2010/main" val="2806564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819150" y="2846439"/>
            <a:ext cx="6305550" cy="1325563"/>
          </a:xfrm>
        </p:spPr>
        <p:txBody>
          <a:bodyPr anchor="t">
            <a:noAutofit/>
          </a:bodyPr>
          <a:lstStyle>
            <a:lvl1pPr>
              <a:defRPr sz="7200">
                <a:solidFill>
                  <a:schemeClr val="accent1"/>
                </a:solidFill>
              </a:defRPr>
            </a:lvl1pPr>
          </a:lstStyle>
          <a:p>
            <a:r>
              <a:rPr lang="en-GB"/>
              <a:t>Click to edit Master title style</a:t>
            </a:r>
            <a:endParaRPr lang="en-US"/>
          </a:p>
        </p:txBody>
      </p:sp>
      <p:sp>
        <p:nvSpPr>
          <p:cNvPr id="5" name="Picture Placeholder 14">
            <a:extLst>
              <a:ext uri="{FF2B5EF4-FFF2-40B4-BE49-F238E27FC236}">
                <a16:creationId xmlns:a16="http://schemas.microsoft.com/office/drawing/2014/main" id="{77974BB0-67E7-A29D-7849-B897239AD275}"/>
              </a:ext>
            </a:extLst>
          </p:cNvPr>
          <p:cNvSpPr>
            <a:spLocks noGrp="1"/>
          </p:cNvSpPr>
          <p:nvPr>
            <p:ph type="pic" sz="quarter" idx="14"/>
          </p:nvPr>
        </p:nvSpPr>
        <p:spPr>
          <a:xfrm>
            <a:off x="6096000" y="-23813"/>
            <a:ext cx="6132513" cy="4245769"/>
          </a:xfrm>
        </p:spPr>
        <p:txBody>
          <a:bodyPr anchor="ctr">
            <a:normAutofit/>
          </a:bodyPr>
          <a:lstStyle>
            <a:lvl1pPr marL="0" indent="0" algn="ctr">
              <a:buNone/>
              <a:defRPr sz="1800">
                <a:solidFill>
                  <a:schemeClr val="tx2"/>
                </a:solidFill>
              </a:defRPr>
            </a:lvl1pPr>
          </a:lstStyle>
          <a:p>
            <a:r>
              <a:rPr lang="en-GB"/>
              <a:t>Click icon to add picture</a:t>
            </a:r>
            <a:endParaRPr lang="en-US"/>
          </a:p>
        </p:txBody>
      </p:sp>
    </p:spTree>
    <p:extLst>
      <p:ext uri="{BB962C8B-B14F-4D97-AF65-F5344CB8AC3E}">
        <p14:creationId xmlns:p14="http://schemas.microsoft.com/office/powerpoint/2010/main" val="3437325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796088" y="3312644"/>
            <a:ext cx="10595812" cy="1104020"/>
          </a:xfrm>
        </p:spPr>
        <p:txBody>
          <a:bodyPr wrap="square" anchor="t">
            <a:spAutoFit/>
          </a:bodyPr>
          <a:lstStyle>
            <a:lvl1pPr>
              <a:defRPr sz="7200">
                <a:solidFill>
                  <a:schemeClr val="accent1"/>
                </a:solidFill>
              </a:defRPr>
            </a:lvl1pPr>
          </a:lstStyle>
          <a:p>
            <a:r>
              <a:rPr lang="en-GB"/>
              <a:t>Click to edit Master title style</a:t>
            </a:r>
            <a:endParaRPr lang="en-US"/>
          </a:p>
        </p:txBody>
      </p:sp>
      <p:sp>
        <p:nvSpPr>
          <p:cNvPr id="5" name="Picture Placeholder 14">
            <a:extLst>
              <a:ext uri="{FF2B5EF4-FFF2-40B4-BE49-F238E27FC236}">
                <a16:creationId xmlns:a16="http://schemas.microsoft.com/office/drawing/2014/main" id="{77974BB0-67E7-A29D-7849-B897239AD275}"/>
              </a:ext>
            </a:extLst>
          </p:cNvPr>
          <p:cNvSpPr>
            <a:spLocks noGrp="1"/>
          </p:cNvSpPr>
          <p:nvPr>
            <p:ph type="pic" sz="quarter" idx="14"/>
          </p:nvPr>
        </p:nvSpPr>
        <p:spPr>
          <a:xfrm>
            <a:off x="1062789" y="857250"/>
            <a:ext cx="10062412" cy="2051328"/>
          </a:xfrm>
          <a:solidFill>
            <a:schemeClr val="bg1">
              <a:lumMod val="95000"/>
            </a:schemeClr>
          </a:solidFill>
        </p:spPr>
        <p:txBody>
          <a:bodyPr anchor="ctr">
            <a:normAutofit/>
          </a:bodyPr>
          <a:lstStyle>
            <a:lvl1pPr marL="0" indent="0" algn="ctr">
              <a:buNone/>
              <a:defRPr sz="1800">
                <a:solidFill>
                  <a:schemeClr val="tx2"/>
                </a:solidFill>
              </a:defRPr>
            </a:lvl1pPr>
          </a:lstStyle>
          <a:p>
            <a:r>
              <a:rPr lang="en-GB"/>
              <a:t>Click icon to add picture</a:t>
            </a:r>
            <a:endParaRPr lang="en-US"/>
          </a:p>
        </p:txBody>
      </p:sp>
    </p:spTree>
    <p:extLst>
      <p:ext uri="{BB962C8B-B14F-4D97-AF65-F5344CB8AC3E}">
        <p14:creationId xmlns:p14="http://schemas.microsoft.com/office/powerpoint/2010/main" val="40599279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6000750" y="1366188"/>
            <a:ext cx="6305550" cy="1325563"/>
          </a:xfrm>
        </p:spPr>
        <p:txBody>
          <a:bodyPr anchor="t">
            <a:noAutofit/>
          </a:bodyPr>
          <a:lstStyle>
            <a:lvl1pPr>
              <a:defRPr sz="7200">
                <a:solidFill>
                  <a:schemeClr val="accent1"/>
                </a:solidFill>
              </a:defRPr>
            </a:lvl1pPr>
          </a:lstStyle>
          <a:p>
            <a:r>
              <a:rPr lang="en-GB"/>
              <a:t>Click to edit Master title style</a:t>
            </a:r>
            <a:endParaRPr lang="en-US"/>
          </a:p>
        </p:txBody>
      </p:sp>
      <p:sp>
        <p:nvSpPr>
          <p:cNvPr id="5" name="Picture Placeholder 14">
            <a:extLst>
              <a:ext uri="{FF2B5EF4-FFF2-40B4-BE49-F238E27FC236}">
                <a16:creationId xmlns:a16="http://schemas.microsoft.com/office/drawing/2014/main" id="{77974BB0-67E7-A29D-7849-B897239AD275}"/>
              </a:ext>
            </a:extLst>
          </p:cNvPr>
          <p:cNvSpPr>
            <a:spLocks noGrp="1"/>
          </p:cNvSpPr>
          <p:nvPr>
            <p:ph type="pic" sz="quarter" idx="14"/>
          </p:nvPr>
        </p:nvSpPr>
        <p:spPr>
          <a:xfrm>
            <a:off x="1150441" y="800100"/>
            <a:ext cx="4328509" cy="5219700"/>
          </a:xfrm>
          <a:solidFill>
            <a:schemeClr val="bg1">
              <a:lumMod val="95000"/>
            </a:schemeClr>
          </a:solidFill>
        </p:spPr>
        <p:txBody>
          <a:bodyPr anchor="ctr">
            <a:normAutofit/>
          </a:bodyPr>
          <a:lstStyle>
            <a:lvl1pPr marL="0" indent="0" algn="ctr">
              <a:buNone/>
              <a:defRPr sz="1800">
                <a:solidFill>
                  <a:schemeClr val="tx2"/>
                </a:solidFill>
              </a:defRPr>
            </a:lvl1pPr>
          </a:lstStyle>
          <a:p>
            <a:r>
              <a:rPr lang="en-GB"/>
              <a:t>Click icon to add picture</a:t>
            </a:r>
            <a:endParaRPr lang="en-US"/>
          </a:p>
        </p:txBody>
      </p:sp>
    </p:spTree>
    <p:extLst>
      <p:ext uri="{BB962C8B-B14F-4D97-AF65-F5344CB8AC3E}">
        <p14:creationId xmlns:p14="http://schemas.microsoft.com/office/powerpoint/2010/main" val="31723070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Picture Placeholder 14">
            <a:extLst>
              <a:ext uri="{FF2B5EF4-FFF2-40B4-BE49-F238E27FC236}">
                <a16:creationId xmlns:a16="http://schemas.microsoft.com/office/drawing/2014/main" id="{77974BB0-67E7-A29D-7849-B897239AD275}"/>
              </a:ext>
            </a:extLst>
          </p:cNvPr>
          <p:cNvSpPr>
            <a:spLocks noGrp="1"/>
          </p:cNvSpPr>
          <p:nvPr>
            <p:ph type="pic" sz="quarter" idx="14"/>
          </p:nvPr>
        </p:nvSpPr>
        <p:spPr>
          <a:xfrm>
            <a:off x="1042898" y="1538599"/>
            <a:ext cx="5962649" cy="3971926"/>
          </a:xfrm>
          <a:solidFill>
            <a:schemeClr val="bg1">
              <a:lumMod val="95000"/>
            </a:schemeClr>
          </a:solidFill>
        </p:spPr>
        <p:txBody>
          <a:bodyPr anchor="ctr">
            <a:normAutofit/>
          </a:bodyPr>
          <a:lstStyle>
            <a:lvl1pPr marL="0" indent="0" algn="ctr">
              <a:buNone/>
              <a:defRPr sz="1800">
                <a:solidFill>
                  <a:schemeClr val="tx2"/>
                </a:solidFill>
              </a:defRPr>
            </a:lvl1pPr>
          </a:lstStyle>
          <a:p>
            <a:r>
              <a:rPr lang="en-GB"/>
              <a:t>Click icon to add picture</a:t>
            </a:r>
            <a:endParaRPr lang="en-US"/>
          </a:p>
        </p:txBody>
      </p:sp>
    </p:spTree>
    <p:extLst>
      <p:ext uri="{BB962C8B-B14F-4D97-AF65-F5344CB8AC3E}">
        <p14:creationId xmlns:p14="http://schemas.microsoft.com/office/powerpoint/2010/main" val="1370489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1401178" y="1326577"/>
            <a:ext cx="6314072" cy="1325563"/>
          </a:xfrm>
        </p:spPr>
        <p:txBody>
          <a:bodyPr anchor="t">
            <a:noAutofit/>
          </a:bodyPr>
          <a:lstStyle>
            <a:lvl1pPr>
              <a:defRPr sz="7200">
                <a:solidFill>
                  <a:schemeClr val="accent1"/>
                </a:solidFill>
              </a:defRPr>
            </a:lvl1pPr>
          </a:lstStyle>
          <a:p>
            <a:r>
              <a:rPr lang="en-GB"/>
              <a:t>Click to edit Master title style</a:t>
            </a:r>
            <a:endParaRPr lang="en-US"/>
          </a:p>
        </p:txBody>
      </p:sp>
      <p:sp>
        <p:nvSpPr>
          <p:cNvPr id="5" name="Picture Placeholder 14">
            <a:extLst>
              <a:ext uri="{FF2B5EF4-FFF2-40B4-BE49-F238E27FC236}">
                <a16:creationId xmlns:a16="http://schemas.microsoft.com/office/drawing/2014/main" id="{77974BB0-67E7-A29D-7849-B897239AD275}"/>
              </a:ext>
            </a:extLst>
          </p:cNvPr>
          <p:cNvSpPr>
            <a:spLocks noGrp="1"/>
          </p:cNvSpPr>
          <p:nvPr>
            <p:ph type="pic" sz="quarter" idx="14"/>
          </p:nvPr>
        </p:nvSpPr>
        <p:spPr>
          <a:xfrm>
            <a:off x="6079946" y="-23813"/>
            <a:ext cx="6148567" cy="6857999"/>
          </a:xfrm>
        </p:spPr>
        <p:txBody>
          <a:bodyPr anchor="ctr">
            <a:normAutofit/>
          </a:bodyPr>
          <a:lstStyle>
            <a:lvl1pPr marL="0" indent="0" algn="ctr">
              <a:buNone/>
              <a:defRPr sz="1800">
                <a:solidFill>
                  <a:schemeClr val="tx2"/>
                </a:solidFill>
              </a:defRPr>
            </a:lvl1pPr>
          </a:lstStyle>
          <a:p>
            <a:r>
              <a:rPr lang="en-GB"/>
              <a:t>Click icon to add picture</a:t>
            </a:r>
            <a:endParaRPr lang="en-US"/>
          </a:p>
        </p:txBody>
      </p:sp>
    </p:spTree>
    <p:extLst>
      <p:ext uri="{BB962C8B-B14F-4D97-AF65-F5344CB8AC3E}">
        <p14:creationId xmlns:p14="http://schemas.microsoft.com/office/powerpoint/2010/main" val="33437152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DA65CD03-84A0-E0DC-A1A1-AA3BC38E0DDD}"/>
              </a:ext>
            </a:extLst>
          </p:cNvPr>
          <p:cNvSpPr>
            <a:spLocks noGrp="1"/>
          </p:cNvSpPr>
          <p:nvPr>
            <p:ph type="pic" sz="quarter" idx="15"/>
          </p:nvPr>
        </p:nvSpPr>
        <p:spPr>
          <a:xfrm>
            <a:off x="800100" y="4686301"/>
            <a:ext cx="2904161" cy="2169288"/>
          </a:xfrm>
          <a:solidFill>
            <a:schemeClr val="bg1">
              <a:lumMod val="95000"/>
            </a:schemeClr>
          </a:solidFill>
        </p:spPr>
        <p:txBody>
          <a:bodyPr anchor="ctr">
            <a:normAutofit/>
          </a:bodyPr>
          <a:lstStyle>
            <a:lvl1pPr marL="0" indent="0" algn="ctr">
              <a:buNone/>
              <a:defRPr sz="1800">
                <a:solidFill>
                  <a:schemeClr val="tx2"/>
                </a:solidFill>
              </a:defRPr>
            </a:lvl1pPr>
          </a:lstStyle>
          <a:p>
            <a:r>
              <a:rPr lang="en-GB"/>
              <a:t>Click icon to add picture</a:t>
            </a:r>
            <a:endParaRPr lang="en-US"/>
          </a:p>
        </p:txBody>
      </p:sp>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4223036" y="1051631"/>
            <a:ext cx="6314072" cy="1325563"/>
          </a:xfrm>
        </p:spPr>
        <p:txBody>
          <a:bodyPr anchor="t">
            <a:noAutofit/>
          </a:bodyPr>
          <a:lstStyle>
            <a:lvl1pPr>
              <a:defRPr sz="7200">
                <a:solidFill>
                  <a:schemeClr val="accent1"/>
                </a:solidFill>
              </a:defRPr>
            </a:lvl1pPr>
          </a:lstStyle>
          <a:p>
            <a:r>
              <a:rPr lang="en-GB"/>
              <a:t>Click to edit Master title style</a:t>
            </a:r>
            <a:endParaRPr lang="en-US"/>
          </a:p>
        </p:txBody>
      </p:sp>
      <p:sp>
        <p:nvSpPr>
          <p:cNvPr id="5" name="Picture Placeholder 14">
            <a:extLst>
              <a:ext uri="{FF2B5EF4-FFF2-40B4-BE49-F238E27FC236}">
                <a16:creationId xmlns:a16="http://schemas.microsoft.com/office/drawing/2014/main" id="{77974BB0-67E7-A29D-7849-B897239AD275}"/>
              </a:ext>
            </a:extLst>
          </p:cNvPr>
          <p:cNvSpPr>
            <a:spLocks noGrp="1"/>
          </p:cNvSpPr>
          <p:nvPr>
            <p:ph type="pic" sz="quarter" idx="14"/>
          </p:nvPr>
        </p:nvSpPr>
        <p:spPr>
          <a:xfrm>
            <a:off x="800100" y="-23813"/>
            <a:ext cx="2904161" cy="4312117"/>
          </a:xfrm>
          <a:solidFill>
            <a:schemeClr val="bg1">
              <a:lumMod val="95000"/>
            </a:schemeClr>
          </a:solidFill>
        </p:spPr>
        <p:txBody>
          <a:bodyPr anchor="ctr">
            <a:normAutofit/>
          </a:bodyPr>
          <a:lstStyle>
            <a:lvl1pPr marL="0" indent="0" algn="ctr">
              <a:buNone/>
              <a:defRPr sz="1800">
                <a:solidFill>
                  <a:schemeClr val="tx2"/>
                </a:solidFill>
              </a:defRPr>
            </a:lvl1pPr>
          </a:lstStyle>
          <a:p>
            <a:r>
              <a:rPr lang="en-GB"/>
              <a:t>Click icon to add picture</a:t>
            </a:r>
            <a:endParaRPr lang="en-US"/>
          </a:p>
        </p:txBody>
      </p:sp>
    </p:spTree>
    <p:extLst>
      <p:ext uri="{BB962C8B-B14F-4D97-AF65-F5344CB8AC3E}">
        <p14:creationId xmlns:p14="http://schemas.microsoft.com/office/powerpoint/2010/main" val="32195981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819150" y="1009552"/>
            <a:ext cx="6305550" cy="1325563"/>
          </a:xfrm>
        </p:spPr>
        <p:txBody>
          <a:bodyPr anchor="t">
            <a:noAutofit/>
          </a:bodyPr>
          <a:lstStyle>
            <a:lvl1pPr>
              <a:defRPr sz="7200">
                <a:solidFill>
                  <a:schemeClr val="accent1"/>
                </a:solidFill>
              </a:defRPr>
            </a:lvl1pPr>
          </a:lstStyle>
          <a:p>
            <a:r>
              <a:rPr lang="en-GB"/>
              <a:t>Click to edit Master title style</a:t>
            </a:r>
            <a:endParaRPr lang="en-US"/>
          </a:p>
        </p:txBody>
      </p:sp>
      <p:sp>
        <p:nvSpPr>
          <p:cNvPr id="9" name="Picture Placeholder 8">
            <a:extLst>
              <a:ext uri="{FF2B5EF4-FFF2-40B4-BE49-F238E27FC236}">
                <a16:creationId xmlns:a16="http://schemas.microsoft.com/office/drawing/2014/main" id="{7FAE9367-0091-406B-83D3-DC743EEE1D1C}"/>
              </a:ext>
            </a:extLst>
          </p:cNvPr>
          <p:cNvSpPr>
            <a:spLocks noGrp="1"/>
          </p:cNvSpPr>
          <p:nvPr>
            <p:ph type="pic" sz="quarter" idx="10"/>
          </p:nvPr>
        </p:nvSpPr>
        <p:spPr>
          <a:xfrm>
            <a:off x="6057900" y="1009650"/>
            <a:ext cx="2420938" cy="2251075"/>
          </a:xfrm>
          <a:solidFill>
            <a:schemeClr val="bg1">
              <a:lumMod val="95000"/>
            </a:schemeClr>
          </a:solidFill>
        </p:spPr>
        <p:txBody>
          <a:bodyPr anchor="ctr">
            <a:normAutofit/>
          </a:bodyPr>
          <a:lstStyle>
            <a:lvl1pPr marL="0" indent="0" algn="ctr">
              <a:buNone/>
              <a:defRPr sz="1600">
                <a:solidFill>
                  <a:schemeClr val="tx2"/>
                </a:solidFill>
              </a:defRPr>
            </a:lvl1pPr>
          </a:lstStyle>
          <a:p>
            <a:r>
              <a:rPr lang="en-GB"/>
              <a:t>Click icon to add picture</a:t>
            </a:r>
            <a:endParaRPr lang="en-ID"/>
          </a:p>
        </p:txBody>
      </p:sp>
      <p:sp>
        <p:nvSpPr>
          <p:cNvPr id="11" name="Picture Placeholder 10">
            <a:extLst>
              <a:ext uri="{FF2B5EF4-FFF2-40B4-BE49-F238E27FC236}">
                <a16:creationId xmlns:a16="http://schemas.microsoft.com/office/drawing/2014/main" id="{5A2279A1-2D13-40CE-B5DF-71F1B490A150}"/>
              </a:ext>
            </a:extLst>
          </p:cNvPr>
          <p:cNvSpPr>
            <a:spLocks noGrp="1"/>
          </p:cNvSpPr>
          <p:nvPr>
            <p:ph type="pic" sz="quarter" idx="11"/>
          </p:nvPr>
        </p:nvSpPr>
        <p:spPr>
          <a:xfrm>
            <a:off x="8756650" y="1009650"/>
            <a:ext cx="2419350" cy="2251075"/>
          </a:xfrm>
          <a:solidFill>
            <a:schemeClr val="bg1">
              <a:lumMod val="95000"/>
            </a:schemeClr>
          </a:solidFill>
        </p:spPr>
        <p:txBody>
          <a:bodyPr anchor="ctr">
            <a:normAutofit/>
          </a:bodyPr>
          <a:lstStyle>
            <a:lvl1pPr marL="0" indent="0" algn="ctr">
              <a:buNone/>
              <a:defRPr sz="1600">
                <a:solidFill>
                  <a:schemeClr val="tx2"/>
                </a:solidFill>
              </a:defRPr>
            </a:lvl1pPr>
          </a:lstStyle>
          <a:p>
            <a:r>
              <a:rPr lang="en-GB"/>
              <a:t>Click icon to add picture</a:t>
            </a:r>
            <a:endParaRPr lang="en-ID"/>
          </a:p>
        </p:txBody>
      </p:sp>
      <p:sp>
        <p:nvSpPr>
          <p:cNvPr id="13" name="Picture Placeholder 12">
            <a:extLst>
              <a:ext uri="{FF2B5EF4-FFF2-40B4-BE49-F238E27FC236}">
                <a16:creationId xmlns:a16="http://schemas.microsoft.com/office/drawing/2014/main" id="{660FCF84-0210-4052-B586-6C3D2F9C7CFD}"/>
              </a:ext>
            </a:extLst>
          </p:cNvPr>
          <p:cNvSpPr>
            <a:spLocks noGrp="1"/>
          </p:cNvSpPr>
          <p:nvPr>
            <p:ph type="pic" sz="quarter" idx="12"/>
          </p:nvPr>
        </p:nvSpPr>
        <p:spPr>
          <a:xfrm>
            <a:off x="6057900" y="3600450"/>
            <a:ext cx="2420938" cy="2247900"/>
          </a:xfrm>
          <a:solidFill>
            <a:schemeClr val="bg1">
              <a:lumMod val="95000"/>
            </a:schemeClr>
          </a:solidFill>
        </p:spPr>
        <p:txBody>
          <a:bodyPr anchor="ctr">
            <a:normAutofit/>
          </a:bodyPr>
          <a:lstStyle>
            <a:lvl1pPr marL="0" indent="0" algn="ctr">
              <a:buNone/>
              <a:defRPr sz="1600">
                <a:solidFill>
                  <a:schemeClr val="tx2"/>
                </a:solidFill>
              </a:defRPr>
            </a:lvl1pPr>
          </a:lstStyle>
          <a:p>
            <a:r>
              <a:rPr lang="en-GB"/>
              <a:t>Click icon to add picture</a:t>
            </a:r>
            <a:endParaRPr lang="en-ID"/>
          </a:p>
        </p:txBody>
      </p:sp>
      <p:sp>
        <p:nvSpPr>
          <p:cNvPr id="15" name="Picture Placeholder 14">
            <a:extLst>
              <a:ext uri="{FF2B5EF4-FFF2-40B4-BE49-F238E27FC236}">
                <a16:creationId xmlns:a16="http://schemas.microsoft.com/office/drawing/2014/main" id="{D4986440-CB47-49BB-A0A4-51A5285F55EC}"/>
              </a:ext>
            </a:extLst>
          </p:cNvPr>
          <p:cNvSpPr>
            <a:spLocks noGrp="1"/>
          </p:cNvSpPr>
          <p:nvPr>
            <p:ph type="pic" sz="quarter" idx="13"/>
          </p:nvPr>
        </p:nvSpPr>
        <p:spPr>
          <a:xfrm>
            <a:off x="8756650" y="3600450"/>
            <a:ext cx="2419350" cy="2247900"/>
          </a:xfrm>
          <a:solidFill>
            <a:schemeClr val="bg1">
              <a:lumMod val="95000"/>
            </a:schemeClr>
          </a:solidFill>
        </p:spPr>
        <p:txBody>
          <a:bodyPr anchor="ctr">
            <a:normAutofit/>
          </a:bodyPr>
          <a:lstStyle>
            <a:lvl1pPr marL="0" indent="0" algn="ctr">
              <a:buNone/>
              <a:defRPr sz="1600">
                <a:solidFill>
                  <a:schemeClr val="tx2"/>
                </a:solidFill>
              </a:defRPr>
            </a:lvl1pPr>
          </a:lstStyle>
          <a:p>
            <a:r>
              <a:rPr lang="en-GB"/>
              <a:t>Click icon to add picture</a:t>
            </a:r>
            <a:endParaRPr lang="en-ID"/>
          </a:p>
        </p:txBody>
      </p:sp>
    </p:spTree>
    <p:extLst>
      <p:ext uri="{BB962C8B-B14F-4D97-AF65-F5344CB8AC3E}">
        <p14:creationId xmlns:p14="http://schemas.microsoft.com/office/powerpoint/2010/main" val="37532025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819150" y="1578369"/>
            <a:ext cx="7319066" cy="1325563"/>
          </a:xfrm>
        </p:spPr>
        <p:txBody>
          <a:bodyPr anchor="t">
            <a:noAutofit/>
          </a:bodyPr>
          <a:lstStyle>
            <a:lvl1pPr>
              <a:defRPr sz="7200">
                <a:solidFill>
                  <a:schemeClr val="accent1"/>
                </a:solidFill>
              </a:defRPr>
            </a:lvl1pPr>
          </a:lstStyle>
          <a:p>
            <a:r>
              <a:rPr lang="en-GB"/>
              <a:t>Click to edit Master title style</a:t>
            </a:r>
            <a:endParaRPr lang="en-US"/>
          </a:p>
        </p:txBody>
      </p:sp>
      <p:sp>
        <p:nvSpPr>
          <p:cNvPr id="9" name="Picture Placeholder 8">
            <a:extLst>
              <a:ext uri="{FF2B5EF4-FFF2-40B4-BE49-F238E27FC236}">
                <a16:creationId xmlns:a16="http://schemas.microsoft.com/office/drawing/2014/main" id="{7FAE9367-0091-406B-83D3-DC743EEE1D1C}"/>
              </a:ext>
            </a:extLst>
          </p:cNvPr>
          <p:cNvSpPr>
            <a:spLocks noGrp="1"/>
          </p:cNvSpPr>
          <p:nvPr>
            <p:ph type="pic" sz="quarter" idx="10"/>
          </p:nvPr>
        </p:nvSpPr>
        <p:spPr>
          <a:xfrm>
            <a:off x="5043948" y="857250"/>
            <a:ext cx="3094268" cy="2571750"/>
          </a:xfrm>
          <a:solidFill>
            <a:schemeClr val="bg1">
              <a:lumMod val="95000"/>
            </a:schemeClr>
          </a:solidFill>
        </p:spPr>
        <p:txBody>
          <a:bodyPr anchor="ctr">
            <a:normAutofit/>
          </a:bodyPr>
          <a:lstStyle>
            <a:lvl1pPr marL="0" indent="0" algn="ctr">
              <a:buNone/>
              <a:defRPr sz="1600">
                <a:solidFill>
                  <a:schemeClr val="tx2"/>
                </a:solidFill>
              </a:defRPr>
            </a:lvl1pPr>
          </a:lstStyle>
          <a:p>
            <a:r>
              <a:rPr lang="en-GB"/>
              <a:t>Click icon to add picture</a:t>
            </a:r>
            <a:endParaRPr lang="en-ID"/>
          </a:p>
        </p:txBody>
      </p:sp>
      <p:sp>
        <p:nvSpPr>
          <p:cNvPr id="11" name="Picture Placeholder 10">
            <a:extLst>
              <a:ext uri="{FF2B5EF4-FFF2-40B4-BE49-F238E27FC236}">
                <a16:creationId xmlns:a16="http://schemas.microsoft.com/office/drawing/2014/main" id="{5A2279A1-2D13-40CE-B5DF-71F1B490A150}"/>
              </a:ext>
            </a:extLst>
          </p:cNvPr>
          <p:cNvSpPr>
            <a:spLocks noGrp="1"/>
          </p:cNvSpPr>
          <p:nvPr>
            <p:ph type="pic" sz="quarter" idx="11"/>
          </p:nvPr>
        </p:nvSpPr>
        <p:spPr>
          <a:xfrm>
            <a:off x="8259530" y="857250"/>
            <a:ext cx="3089967" cy="5143500"/>
          </a:xfrm>
          <a:solidFill>
            <a:schemeClr val="bg1">
              <a:lumMod val="95000"/>
            </a:schemeClr>
          </a:solidFill>
        </p:spPr>
        <p:txBody>
          <a:bodyPr anchor="ctr">
            <a:normAutofit/>
          </a:bodyPr>
          <a:lstStyle>
            <a:lvl1pPr marL="0" indent="0" algn="ctr">
              <a:buNone/>
              <a:defRPr sz="1600">
                <a:solidFill>
                  <a:schemeClr val="tx2"/>
                </a:solidFill>
              </a:defRPr>
            </a:lvl1pPr>
          </a:lstStyle>
          <a:p>
            <a:r>
              <a:rPr lang="en-GB"/>
              <a:t>Click icon to add picture</a:t>
            </a:r>
            <a:endParaRPr lang="en-ID"/>
          </a:p>
        </p:txBody>
      </p:sp>
    </p:spTree>
    <p:extLst>
      <p:ext uri="{BB962C8B-B14F-4D97-AF65-F5344CB8AC3E}">
        <p14:creationId xmlns:p14="http://schemas.microsoft.com/office/powerpoint/2010/main" val="15871284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6890721" y="1013531"/>
            <a:ext cx="4807793" cy="1325563"/>
          </a:xfrm>
        </p:spPr>
        <p:txBody>
          <a:bodyPr anchor="t">
            <a:noAutofit/>
          </a:bodyPr>
          <a:lstStyle>
            <a:lvl1pPr>
              <a:defRPr sz="7200">
                <a:solidFill>
                  <a:schemeClr val="accent1"/>
                </a:solidFill>
              </a:defRPr>
            </a:lvl1pPr>
          </a:lstStyle>
          <a:p>
            <a:r>
              <a:rPr lang="en-GB"/>
              <a:t>Click to edit Master title style</a:t>
            </a:r>
            <a:endParaRPr lang="en-US"/>
          </a:p>
        </p:txBody>
      </p:sp>
    </p:spTree>
    <p:extLst>
      <p:ext uri="{BB962C8B-B14F-4D97-AF65-F5344CB8AC3E}">
        <p14:creationId xmlns:p14="http://schemas.microsoft.com/office/powerpoint/2010/main" val="611218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4967249" y="1009552"/>
            <a:ext cx="6305550" cy="1325563"/>
          </a:xfrm>
        </p:spPr>
        <p:txBody>
          <a:bodyPr anchor="t">
            <a:noAutofit/>
          </a:bodyPr>
          <a:lstStyle>
            <a:lvl1pPr>
              <a:defRPr sz="7200">
                <a:solidFill>
                  <a:schemeClr val="accent1"/>
                </a:solidFill>
              </a:defRPr>
            </a:lvl1pPr>
          </a:lstStyle>
          <a:p>
            <a:r>
              <a:rPr lang="en-GB"/>
              <a:t>Click to edit Master title style</a:t>
            </a:r>
            <a:endParaRPr lang="en-US" dirty="0"/>
          </a:p>
        </p:txBody>
      </p:sp>
    </p:spTree>
    <p:extLst>
      <p:ext uri="{BB962C8B-B14F-4D97-AF65-F5344CB8AC3E}">
        <p14:creationId xmlns:p14="http://schemas.microsoft.com/office/powerpoint/2010/main" val="14058303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6890721" y="1581150"/>
            <a:ext cx="4807793" cy="1325563"/>
          </a:xfrm>
        </p:spPr>
        <p:txBody>
          <a:bodyPr anchor="t">
            <a:noAutofit/>
          </a:bodyPr>
          <a:lstStyle>
            <a:lvl1pPr>
              <a:defRPr sz="7200">
                <a:solidFill>
                  <a:schemeClr val="accent1"/>
                </a:solidFill>
              </a:defRPr>
            </a:lvl1pPr>
          </a:lstStyle>
          <a:p>
            <a:r>
              <a:rPr lang="en-GB"/>
              <a:t>Click to edit Master title style</a:t>
            </a:r>
            <a:endParaRPr lang="en-US"/>
          </a:p>
        </p:txBody>
      </p:sp>
      <p:sp>
        <p:nvSpPr>
          <p:cNvPr id="8" name="Picture Placeholder 7">
            <a:extLst>
              <a:ext uri="{FF2B5EF4-FFF2-40B4-BE49-F238E27FC236}">
                <a16:creationId xmlns:a16="http://schemas.microsoft.com/office/drawing/2014/main" id="{D746635A-5BC9-4B5D-AF92-D5537FD23E04}"/>
              </a:ext>
            </a:extLst>
          </p:cNvPr>
          <p:cNvSpPr>
            <a:spLocks noGrp="1"/>
          </p:cNvSpPr>
          <p:nvPr>
            <p:ph type="pic" sz="quarter" idx="10"/>
          </p:nvPr>
        </p:nvSpPr>
        <p:spPr>
          <a:xfrm>
            <a:off x="1037284" y="1635125"/>
            <a:ext cx="5434954" cy="3436114"/>
          </a:xfrm>
          <a:solidFill>
            <a:schemeClr val="bg1">
              <a:lumMod val="95000"/>
            </a:schemeClr>
          </a:solidFill>
        </p:spPr>
        <p:txBody>
          <a:bodyPr vert="horz" lIns="91440" tIns="45720" rIns="91440" bIns="45720" rtlCol="0" anchor="ctr">
            <a:normAutofit/>
          </a:bodyPr>
          <a:lstStyle>
            <a:lvl1pPr>
              <a:defRPr lang="en-ID" sz="1600">
                <a:solidFill>
                  <a:schemeClr val="tx2"/>
                </a:solidFill>
              </a:defRPr>
            </a:lvl1pPr>
          </a:lstStyle>
          <a:p>
            <a:pPr marL="0" lvl="0" indent="0" algn="ctr">
              <a:buNone/>
            </a:pPr>
            <a:r>
              <a:rPr lang="en-GB"/>
              <a:t>Click icon to add picture</a:t>
            </a:r>
            <a:endParaRPr lang="en-ID"/>
          </a:p>
        </p:txBody>
      </p:sp>
    </p:spTree>
    <p:extLst>
      <p:ext uri="{BB962C8B-B14F-4D97-AF65-F5344CB8AC3E}">
        <p14:creationId xmlns:p14="http://schemas.microsoft.com/office/powerpoint/2010/main" val="24604221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1401178" y="1326577"/>
            <a:ext cx="6314072" cy="1325563"/>
          </a:xfrm>
        </p:spPr>
        <p:txBody>
          <a:bodyPr anchor="t">
            <a:noAutofit/>
          </a:bodyPr>
          <a:lstStyle>
            <a:lvl1pPr>
              <a:defRPr sz="7200">
                <a:solidFill>
                  <a:schemeClr val="accent1"/>
                </a:solidFill>
              </a:defRPr>
            </a:lvl1pPr>
          </a:lstStyle>
          <a:p>
            <a:r>
              <a:rPr lang="en-GB"/>
              <a:t>Click to edit Master title style</a:t>
            </a:r>
            <a:endParaRPr lang="en-US"/>
          </a:p>
        </p:txBody>
      </p:sp>
      <p:sp>
        <p:nvSpPr>
          <p:cNvPr id="5" name="Picture Placeholder 14">
            <a:extLst>
              <a:ext uri="{FF2B5EF4-FFF2-40B4-BE49-F238E27FC236}">
                <a16:creationId xmlns:a16="http://schemas.microsoft.com/office/drawing/2014/main" id="{77974BB0-67E7-A29D-7849-B897239AD275}"/>
              </a:ext>
            </a:extLst>
          </p:cNvPr>
          <p:cNvSpPr>
            <a:spLocks noGrp="1"/>
          </p:cNvSpPr>
          <p:nvPr>
            <p:ph type="pic" sz="quarter" idx="14"/>
          </p:nvPr>
        </p:nvSpPr>
        <p:spPr>
          <a:xfrm>
            <a:off x="6007100" y="2947916"/>
            <a:ext cx="2336800" cy="5186151"/>
          </a:xfrm>
          <a:prstGeom prst="roundRect">
            <a:avLst>
              <a:gd name="adj" fmla="val 13193"/>
            </a:avLst>
          </a:prstGeom>
          <a:solidFill>
            <a:schemeClr val="bg1">
              <a:lumMod val="95000"/>
            </a:schemeClr>
          </a:solidFill>
        </p:spPr>
        <p:txBody>
          <a:bodyPr anchor="ctr">
            <a:normAutofit/>
          </a:bodyPr>
          <a:lstStyle>
            <a:lvl1pPr marL="0" indent="0" algn="ctr">
              <a:buNone/>
              <a:defRPr sz="1800">
                <a:solidFill>
                  <a:schemeClr val="tx2"/>
                </a:solidFill>
              </a:defRPr>
            </a:lvl1pPr>
          </a:lstStyle>
          <a:p>
            <a:r>
              <a:rPr lang="en-GB"/>
              <a:t>Click icon to add picture</a:t>
            </a:r>
            <a:endParaRPr lang="en-US"/>
          </a:p>
        </p:txBody>
      </p:sp>
      <p:sp>
        <p:nvSpPr>
          <p:cNvPr id="8" name="Picture Placeholder 14">
            <a:extLst>
              <a:ext uri="{FF2B5EF4-FFF2-40B4-BE49-F238E27FC236}">
                <a16:creationId xmlns:a16="http://schemas.microsoft.com/office/drawing/2014/main" id="{C3D6F71D-972C-4D9D-AE80-E0705FFDF984}"/>
              </a:ext>
            </a:extLst>
          </p:cNvPr>
          <p:cNvSpPr>
            <a:spLocks noGrp="1"/>
          </p:cNvSpPr>
          <p:nvPr>
            <p:ph type="pic" sz="quarter" idx="15"/>
          </p:nvPr>
        </p:nvSpPr>
        <p:spPr>
          <a:xfrm>
            <a:off x="8879148" y="1115990"/>
            <a:ext cx="2336800" cy="5186151"/>
          </a:xfrm>
          <a:prstGeom prst="roundRect">
            <a:avLst>
              <a:gd name="adj" fmla="val 13193"/>
            </a:avLst>
          </a:prstGeom>
          <a:solidFill>
            <a:schemeClr val="bg1">
              <a:lumMod val="95000"/>
            </a:schemeClr>
          </a:solidFill>
        </p:spPr>
        <p:txBody>
          <a:bodyPr anchor="ctr">
            <a:normAutofit/>
          </a:bodyPr>
          <a:lstStyle>
            <a:lvl1pPr marL="0" indent="0" algn="ctr">
              <a:buNone/>
              <a:defRPr sz="1800">
                <a:solidFill>
                  <a:schemeClr val="tx2"/>
                </a:solidFill>
              </a:defRPr>
            </a:lvl1pPr>
          </a:lstStyle>
          <a:p>
            <a:r>
              <a:rPr lang="en-GB"/>
              <a:t>Click icon to add picture</a:t>
            </a:r>
            <a:endParaRPr lang="en-US"/>
          </a:p>
        </p:txBody>
      </p:sp>
    </p:spTree>
    <p:extLst>
      <p:ext uri="{BB962C8B-B14F-4D97-AF65-F5344CB8AC3E}">
        <p14:creationId xmlns:p14="http://schemas.microsoft.com/office/powerpoint/2010/main" val="40025224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819150" y="1578369"/>
            <a:ext cx="7319066" cy="1325563"/>
          </a:xfrm>
        </p:spPr>
        <p:txBody>
          <a:bodyPr anchor="t">
            <a:noAutofit/>
          </a:bodyPr>
          <a:lstStyle>
            <a:lvl1pPr>
              <a:defRPr sz="7200">
                <a:solidFill>
                  <a:schemeClr val="accent1"/>
                </a:solidFill>
              </a:defRPr>
            </a:lvl1pPr>
          </a:lstStyle>
          <a:p>
            <a:r>
              <a:rPr lang="en-GB"/>
              <a:t>Click to edit Master title style</a:t>
            </a:r>
            <a:endParaRPr lang="en-US"/>
          </a:p>
        </p:txBody>
      </p:sp>
      <p:sp>
        <p:nvSpPr>
          <p:cNvPr id="5" name="Rectangle 4">
            <a:extLst>
              <a:ext uri="{FF2B5EF4-FFF2-40B4-BE49-F238E27FC236}">
                <a16:creationId xmlns:a16="http://schemas.microsoft.com/office/drawing/2014/main" id="{944D96CB-D65F-410F-B128-1AC5B2682A8C}"/>
              </a:ext>
            </a:extLst>
          </p:cNvPr>
          <p:cNvSpPr/>
          <p:nvPr userDrawn="1"/>
        </p:nvSpPr>
        <p:spPr>
          <a:xfrm>
            <a:off x="800100" y="3438525"/>
            <a:ext cx="6421794" cy="25812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7FAE9367-0091-406B-83D3-DC743EEE1D1C}"/>
              </a:ext>
            </a:extLst>
          </p:cNvPr>
          <p:cNvSpPr>
            <a:spLocks noGrp="1"/>
          </p:cNvSpPr>
          <p:nvPr>
            <p:ph type="pic" sz="quarter" idx="10"/>
          </p:nvPr>
        </p:nvSpPr>
        <p:spPr>
          <a:xfrm>
            <a:off x="800099" y="3438525"/>
            <a:ext cx="6421793" cy="2571750"/>
          </a:xfrm>
          <a:solidFill>
            <a:schemeClr val="bg1">
              <a:lumMod val="95000"/>
            </a:schemeClr>
          </a:solidFill>
        </p:spPr>
        <p:txBody>
          <a:bodyPr anchor="ctr">
            <a:normAutofit/>
          </a:bodyPr>
          <a:lstStyle>
            <a:lvl1pPr marL="0" indent="0" algn="ctr">
              <a:buNone/>
              <a:defRPr sz="1600">
                <a:solidFill>
                  <a:schemeClr val="tx2"/>
                </a:solidFill>
              </a:defRPr>
            </a:lvl1pPr>
          </a:lstStyle>
          <a:p>
            <a:r>
              <a:rPr lang="en-GB"/>
              <a:t>Click icon to add picture</a:t>
            </a:r>
            <a:endParaRPr lang="en-ID"/>
          </a:p>
        </p:txBody>
      </p:sp>
    </p:spTree>
    <p:extLst>
      <p:ext uri="{BB962C8B-B14F-4D97-AF65-F5344CB8AC3E}">
        <p14:creationId xmlns:p14="http://schemas.microsoft.com/office/powerpoint/2010/main" val="22104555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03186-1124-4C60-BA08-686C828C4F4A}"/>
              </a:ext>
            </a:extLst>
          </p:cNvPr>
          <p:cNvSpPr>
            <a:spLocks noGrp="1"/>
          </p:cNvSpPr>
          <p:nvPr>
            <p:ph type="title" hasCustomPrompt="1"/>
          </p:nvPr>
        </p:nvSpPr>
        <p:spPr>
          <a:xfrm>
            <a:off x="4921920" y="2708354"/>
            <a:ext cx="6522828" cy="1421928"/>
          </a:xfrm>
        </p:spPr>
        <p:txBody>
          <a:bodyPr wrap="square" anchor="t">
            <a:spAutoFit/>
          </a:bodyPr>
          <a:lstStyle>
            <a:lvl1pPr>
              <a:defRPr sz="9600">
                <a:solidFill>
                  <a:schemeClr val="accent1"/>
                </a:solidFill>
              </a:defRPr>
            </a:lvl1pPr>
          </a:lstStyle>
          <a:p>
            <a:r>
              <a:rPr lang="en-US"/>
              <a:t>Break Slide</a:t>
            </a:r>
          </a:p>
        </p:txBody>
      </p:sp>
    </p:spTree>
    <p:extLst>
      <p:ext uri="{BB962C8B-B14F-4D97-AF65-F5344CB8AC3E}">
        <p14:creationId xmlns:p14="http://schemas.microsoft.com/office/powerpoint/2010/main" val="41339161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03186-1124-4C60-BA08-686C828C4F4A}"/>
              </a:ext>
            </a:extLst>
          </p:cNvPr>
          <p:cNvSpPr>
            <a:spLocks noGrp="1"/>
          </p:cNvSpPr>
          <p:nvPr>
            <p:ph type="title" hasCustomPrompt="1"/>
          </p:nvPr>
        </p:nvSpPr>
        <p:spPr>
          <a:xfrm>
            <a:off x="4603583" y="2459681"/>
            <a:ext cx="6522828" cy="1421928"/>
          </a:xfrm>
        </p:spPr>
        <p:txBody>
          <a:bodyPr wrap="square" anchor="t">
            <a:spAutoFit/>
          </a:bodyPr>
          <a:lstStyle>
            <a:lvl1pPr>
              <a:defRPr sz="9600">
                <a:solidFill>
                  <a:schemeClr val="accent1"/>
                </a:solidFill>
              </a:defRPr>
            </a:lvl1pPr>
          </a:lstStyle>
          <a:p>
            <a:r>
              <a:rPr lang="en-US"/>
              <a:t>Thank You!</a:t>
            </a:r>
          </a:p>
        </p:txBody>
      </p:sp>
    </p:spTree>
    <p:extLst>
      <p:ext uri="{BB962C8B-B14F-4D97-AF65-F5344CB8AC3E}">
        <p14:creationId xmlns:p14="http://schemas.microsoft.com/office/powerpoint/2010/main" val="39117955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9EFE8-4C15-46FB-BD56-DE7D671BB5F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39BEADD-2232-4F5D-AFEB-3B8873CF505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7C62C3E-F19B-4BD6-8D72-BF1733A2ADB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6655A27-FE56-4C3D-8BD2-90FFAC811622}"/>
              </a:ext>
            </a:extLst>
          </p:cNvPr>
          <p:cNvSpPr>
            <a:spLocks noGrp="1"/>
          </p:cNvSpPr>
          <p:nvPr>
            <p:ph type="dt" sz="half" idx="10"/>
          </p:nvPr>
        </p:nvSpPr>
        <p:spPr/>
        <p:txBody>
          <a:bodyPr/>
          <a:lstStyle/>
          <a:p>
            <a:fld id="{BFA99AF8-9180-446F-9158-886C2A8CC35C}" type="datetimeFigureOut">
              <a:rPr lang="en-US" smtClean="0"/>
              <a:t>12/20/2024</a:t>
            </a:fld>
            <a:endParaRPr lang="en-US"/>
          </a:p>
        </p:txBody>
      </p:sp>
      <p:sp>
        <p:nvSpPr>
          <p:cNvPr id="6" name="Footer Placeholder 5">
            <a:extLst>
              <a:ext uri="{FF2B5EF4-FFF2-40B4-BE49-F238E27FC236}">
                <a16:creationId xmlns:a16="http://schemas.microsoft.com/office/drawing/2014/main" id="{B057E0CA-1C78-4D44-A0D4-CE16C167B7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64EBC5-44CE-4B91-B670-55A947FC7BE5}"/>
              </a:ext>
            </a:extLst>
          </p:cNvPr>
          <p:cNvSpPr>
            <a:spLocks noGrp="1"/>
          </p:cNvSpPr>
          <p:nvPr>
            <p:ph type="sldNum" sz="quarter" idx="12"/>
          </p:nvPr>
        </p:nvSpPr>
        <p:spPr>
          <a:xfrm>
            <a:off x="8610600" y="6356350"/>
            <a:ext cx="2743200" cy="365125"/>
          </a:xfrm>
          <a:prstGeom prst="rect">
            <a:avLst/>
          </a:prstGeom>
        </p:spPr>
        <p:txBody>
          <a:bodyPr/>
          <a:lstStyle/>
          <a:p>
            <a:fld id="{4BFD4F94-A172-43CD-9C76-706C8E5DF8DD}" type="slidenum">
              <a:rPr lang="en-US" smtClean="0"/>
              <a:t>‹#›</a:t>
            </a:fld>
            <a:endParaRPr lang="en-US"/>
          </a:p>
        </p:txBody>
      </p:sp>
    </p:spTree>
    <p:extLst>
      <p:ext uri="{BB962C8B-B14F-4D97-AF65-F5344CB8AC3E}">
        <p14:creationId xmlns:p14="http://schemas.microsoft.com/office/powerpoint/2010/main" val="41647247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A1B22-838C-45CE-A576-459A7657FA4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A9EF9FC-FBDF-4B89-B0F9-913982E28A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5D5D80C-605E-41CA-97C1-9746FA8BCA3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C5CA758-C32E-4A4A-A0FA-5E8507505D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E9916F5-2E48-4FD2-8410-72CA4ABC59C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95910A8-C8C0-468A-9399-D72ED634F482}"/>
              </a:ext>
            </a:extLst>
          </p:cNvPr>
          <p:cNvSpPr>
            <a:spLocks noGrp="1"/>
          </p:cNvSpPr>
          <p:nvPr>
            <p:ph type="dt" sz="half" idx="10"/>
          </p:nvPr>
        </p:nvSpPr>
        <p:spPr/>
        <p:txBody>
          <a:bodyPr/>
          <a:lstStyle/>
          <a:p>
            <a:fld id="{BFA99AF8-9180-446F-9158-886C2A8CC35C}" type="datetimeFigureOut">
              <a:rPr lang="en-US" smtClean="0"/>
              <a:t>12/20/2024</a:t>
            </a:fld>
            <a:endParaRPr lang="en-US"/>
          </a:p>
        </p:txBody>
      </p:sp>
      <p:sp>
        <p:nvSpPr>
          <p:cNvPr id="8" name="Footer Placeholder 7">
            <a:extLst>
              <a:ext uri="{FF2B5EF4-FFF2-40B4-BE49-F238E27FC236}">
                <a16:creationId xmlns:a16="http://schemas.microsoft.com/office/drawing/2014/main" id="{C1EE617D-47DB-4313-88EE-174DA9E048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98DE43-5A93-43AB-9ACA-F0AD01CD9B59}"/>
              </a:ext>
            </a:extLst>
          </p:cNvPr>
          <p:cNvSpPr>
            <a:spLocks noGrp="1"/>
          </p:cNvSpPr>
          <p:nvPr>
            <p:ph type="sldNum" sz="quarter" idx="12"/>
          </p:nvPr>
        </p:nvSpPr>
        <p:spPr>
          <a:xfrm>
            <a:off x="8610600" y="6356350"/>
            <a:ext cx="2743200" cy="365125"/>
          </a:xfrm>
          <a:prstGeom prst="rect">
            <a:avLst/>
          </a:prstGeom>
        </p:spPr>
        <p:txBody>
          <a:bodyPr/>
          <a:lstStyle/>
          <a:p>
            <a:fld id="{4BFD4F94-A172-43CD-9C76-706C8E5DF8DD}" type="slidenum">
              <a:rPr lang="en-US" smtClean="0"/>
              <a:t>‹#›</a:t>
            </a:fld>
            <a:endParaRPr lang="en-US"/>
          </a:p>
        </p:txBody>
      </p:sp>
    </p:spTree>
    <p:extLst>
      <p:ext uri="{BB962C8B-B14F-4D97-AF65-F5344CB8AC3E}">
        <p14:creationId xmlns:p14="http://schemas.microsoft.com/office/powerpoint/2010/main" val="28917395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4646F-1021-4F9B-B22F-A85F75986AB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9D495DC-BD07-4961-B1F3-43B16D4BEB2E}"/>
              </a:ext>
            </a:extLst>
          </p:cNvPr>
          <p:cNvSpPr>
            <a:spLocks noGrp="1"/>
          </p:cNvSpPr>
          <p:nvPr>
            <p:ph type="dt" sz="half" idx="10"/>
          </p:nvPr>
        </p:nvSpPr>
        <p:spPr/>
        <p:txBody>
          <a:bodyPr/>
          <a:lstStyle/>
          <a:p>
            <a:fld id="{BFA99AF8-9180-446F-9158-886C2A8CC35C}" type="datetimeFigureOut">
              <a:rPr lang="en-US" smtClean="0"/>
              <a:t>12/20/2024</a:t>
            </a:fld>
            <a:endParaRPr lang="en-US"/>
          </a:p>
        </p:txBody>
      </p:sp>
      <p:sp>
        <p:nvSpPr>
          <p:cNvPr id="4" name="Footer Placeholder 3">
            <a:extLst>
              <a:ext uri="{FF2B5EF4-FFF2-40B4-BE49-F238E27FC236}">
                <a16:creationId xmlns:a16="http://schemas.microsoft.com/office/drawing/2014/main" id="{53EAB85C-03B1-4AC2-8E2B-BF6F0F67A1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032334-9B30-434F-ABB4-0ED4C7724B61}"/>
              </a:ext>
            </a:extLst>
          </p:cNvPr>
          <p:cNvSpPr>
            <a:spLocks noGrp="1"/>
          </p:cNvSpPr>
          <p:nvPr>
            <p:ph type="sldNum" sz="quarter" idx="12"/>
          </p:nvPr>
        </p:nvSpPr>
        <p:spPr>
          <a:xfrm>
            <a:off x="8610600" y="6356350"/>
            <a:ext cx="2743200" cy="365125"/>
          </a:xfrm>
          <a:prstGeom prst="rect">
            <a:avLst/>
          </a:prstGeom>
        </p:spPr>
        <p:txBody>
          <a:bodyPr/>
          <a:lstStyle/>
          <a:p>
            <a:fld id="{4BFD4F94-A172-43CD-9C76-706C8E5DF8DD}" type="slidenum">
              <a:rPr lang="en-US" smtClean="0"/>
              <a:t>‹#›</a:t>
            </a:fld>
            <a:endParaRPr lang="en-US"/>
          </a:p>
        </p:txBody>
      </p:sp>
    </p:spTree>
    <p:extLst>
      <p:ext uri="{BB962C8B-B14F-4D97-AF65-F5344CB8AC3E}">
        <p14:creationId xmlns:p14="http://schemas.microsoft.com/office/powerpoint/2010/main" val="32207802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6AD400-BDF6-436A-92B3-22D132C2D04E}"/>
              </a:ext>
            </a:extLst>
          </p:cNvPr>
          <p:cNvSpPr>
            <a:spLocks noGrp="1"/>
          </p:cNvSpPr>
          <p:nvPr>
            <p:ph type="dt" sz="half" idx="10"/>
          </p:nvPr>
        </p:nvSpPr>
        <p:spPr/>
        <p:txBody>
          <a:bodyPr/>
          <a:lstStyle/>
          <a:p>
            <a:fld id="{BFA99AF8-9180-446F-9158-886C2A8CC35C}" type="datetimeFigureOut">
              <a:rPr lang="en-US" smtClean="0"/>
              <a:t>12/20/2024</a:t>
            </a:fld>
            <a:endParaRPr lang="en-US"/>
          </a:p>
        </p:txBody>
      </p:sp>
      <p:sp>
        <p:nvSpPr>
          <p:cNvPr id="3" name="Footer Placeholder 2">
            <a:extLst>
              <a:ext uri="{FF2B5EF4-FFF2-40B4-BE49-F238E27FC236}">
                <a16:creationId xmlns:a16="http://schemas.microsoft.com/office/drawing/2014/main" id="{12616C3F-480D-41DA-B10C-B46D83FAA6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73DDE8-3CCE-4C53-8741-B8D6E18FE43D}"/>
              </a:ext>
            </a:extLst>
          </p:cNvPr>
          <p:cNvSpPr>
            <a:spLocks noGrp="1"/>
          </p:cNvSpPr>
          <p:nvPr>
            <p:ph type="sldNum" sz="quarter" idx="12"/>
          </p:nvPr>
        </p:nvSpPr>
        <p:spPr>
          <a:xfrm>
            <a:off x="8610600" y="6356350"/>
            <a:ext cx="2743200" cy="365125"/>
          </a:xfrm>
          <a:prstGeom prst="rect">
            <a:avLst/>
          </a:prstGeom>
        </p:spPr>
        <p:txBody>
          <a:bodyPr/>
          <a:lstStyle/>
          <a:p>
            <a:fld id="{4BFD4F94-A172-43CD-9C76-706C8E5DF8DD}" type="slidenum">
              <a:rPr lang="en-US" smtClean="0"/>
              <a:t>‹#›</a:t>
            </a:fld>
            <a:endParaRPr lang="en-US"/>
          </a:p>
        </p:txBody>
      </p:sp>
    </p:spTree>
    <p:extLst>
      <p:ext uri="{BB962C8B-B14F-4D97-AF65-F5344CB8AC3E}">
        <p14:creationId xmlns:p14="http://schemas.microsoft.com/office/powerpoint/2010/main" val="2689087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828675" y="1009552"/>
            <a:ext cx="10534650" cy="1325563"/>
          </a:xfrm>
        </p:spPr>
        <p:txBody>
          <a:bodyPr anchor="t">
            <a:noAutofit/>
          </a:bodyPr>
          <a:lstStyle>
            <a:lvl1pPr algn="ctr">
              <a:defRPr sz="7200">
                <a:solidFill>
                  <a:schemeClr val="accent1"/>
                </a:solidFill>
              </a:defRPr>
            </a:lvl1pPr>
          </a:lstStyle>
          <a:p>
            <a:r>
              <a:rPr lang="en-GB"/>
              <a:t>Click to edit Master title style</a:t>
            </a:r>
            <a:endParaRPr lang="en-US" dirty="0"/>
          </a:p>
        </p:txBody>
      </p:sp>
    </p:spTree>
    <p:extLst>
      <p:ext uri="{BB962C8B-B14F-4D97-AF65-F5344CB8AC3E}">
        <p14:creationId xmlns:p14="http://schemas.microsoft.com/office/powerpoint/2010/main" val="3965531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FDB6B25-2C68-0620-5C2A-0162DC50491B}"/>
              </a:ext>
            </a:extLst>
          </p:cNvPr>
          <p:cNvSpPr>
            <a:spLocks noGrp="1"/>
          </p:cNvSpPr>
          <p:nvPr>
            <p:ph type="pic" sz="quarter" idx="14"/>
          </p:nvPr>
        </p:nvSpPr>
        <p:spPr>
          <a:xfrm>
            <a:off x="0" y="-23813"/>
            <a:ext cx="6132513" cy="6858001"/>
          </a:xfrm>
        </p:spPr>
        <p:txBody>
          <a:bodyPr anchor="ctr">
            <a:normAutofit/>
          </a:bodyPr>
          <a:lstStyle>
            <a:lvl1pPr marL="0" indent="0" algn="ctr">
              <a:buNone/>
              <a:defRPr sz="1800">
                <a:solidFill>
                  <a:schemeClr val="tx2"/>
                </a:solidFill>
              </a:defRPr>
            </a:lvl1pPr>
          </a:lstStyle>
          <a:p>
            <a:r>
              <a:rPr lang="en-GB"/>
              <a:t>Click icon to add picture</a:t>
            </a:r>
            <a:endParaRPr lang="en-US"/>
          </a:p>
        </p:txBody>
      </p:sp>
      <p:sp>
        <p:nvSpPr>
          <p:cNvPr id="2" name="Title 1">
            <a:extLst>
              <a:ext uri="{FF2B5EF4-FFF2-40B4-BE49-F238E27FC236}">
                <a16:creationId xmlns:a16="http://schemas.microsoft.com/office/drawing/2014/main" id="{B2FEE3B7-2FB0-402B-BFA5-9C0A905D0975}"/>
              </a:ext>
            </a:extLst>
          </p:cNvPr>
          <p:cNvSpPr>
            <a:spLocks noGrp="1"/>
          </p:cNvSpPr>
          <p:nvPr>
            <p:ph type="title" hasCustomPrompt="1"/>
          </p:nvPr>
        </p:nvSpPr>
        <p:spPr>
          <a:xfrm>
            <a:off x="2751717" y="4513409"/>
            <a:ext cx="3380517" cy="1325563"/>
          </a:xfrm>
        </p:spPr>
        <p:txBody>
          <a:bodyPr anchor="t">
            <a:noAutofit/>
          </a:bodyPr>
          <a:lstStyle>
            <a:lvl1pPr>
              <a:defRPr sz="7200">
                <a:solidFill>
                  <a:schemeClr val="accent1"/>
                </a:solidFill>
              </a:defRPr>
            </a:lvl1pPr>
          </a:lstStyle>
          <a:p>
            <a:r>
              <a:rPr lang="en-US" dirty="0"/>
              <a:t>Agenda</a:t>
            </a:r>
          </a:p>
        </p:txBody>
      </p:sp>
    </p:spTree>
    <p:extLst>
      <p:ext uri="{BB962C8B-B14F-4D97-AF65-F5344CB8AC3E}">
        <p14:creationId xmlns:p14="http://schemas.microsoft.com/office/powerpoint/2010/main" val="2806564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819150" y="2846439"/>
            <a:ext cx="6305550" cy="1325563"/>
          </a:xfrm>
        </p:spPr>
        <p:txBody>
          <a:bodyPr anchor="t">
            <a:noAutofit/>
          </a:bodyPr>
          <a:lstStyle>
            <a:lvl1pPr>
              <a:defRPr sz="7200">
                <a:solidFill>
                  <a:schemeClr val="accent1"/>
                </a:solidFill>
              </a:defRPr>
            </a:lvl1pPr>
          </a:lstStyle>
          <a:p>
            <a:r>
              <a:rPr lang="en-GB"/>
              <a:t>Click to edit Master title style</a:t>
            </a:r>
            <a:endParaRPr lang="en-US" dirty="0"/>
          </a:p>
        </p:txBody>
      </p:sp>
      <p:sp>
        <p:nvSpPr>
          <p:cNvPr id="5" name="Picture Placeholder 14">
            <a:extLst>
              <a:ext uri="{FF2B5EF4-FFF2-40B4-BE49-F238E27FC236}">
                <a16:creationId xmlns:a16="http://schemas.microsoft.com/office/drawing/2014/main" id="{77974BB0-67E7-A29D-7849-B897239AD275}"/>
              </a:ext>
            </a:extLst>
          </p:cNvPr>
          <p:cNvSpPr>
            <a:spLocks noGrp="1"/>
          </p:cNvSpPr>
          <p:nvPr>
            <p:ph type="pic" sz="quarter" idx="14"/>
          </p:nvPr>
        </p:nvSpPr>
        <p:spPr>
          <a:xfrm>
            <a:off x="6096000" y="-23813"/>
            <a:ext cx="6132513" cy="4245769"/>
          </a:xfrm>
        </p:spPr>
        <p:txBody>
          <a:bodyPr anchor="ctr">
            <a:normAutofit/>
          </a:bodyPr>
          <a:lstStyle>
            <a:lvl1pPr marL="0" indent="0" algn="ctr">
              <a:buNone/>
              <a:defRPr sz="1800">
                <a:solidFill>
                  <a:schemeClr val="tx2"/>
                </a:solidFill>
              </a:defRPr>
            </a:lvl1pPr>
          </a:lstStyle>
          <a:p>
            <a:r>
              <a:rPr lang="en-GB"/>
              <a:t>Click icon to add picture</a:t>
            </a:r>
            <a:endParaRPr lang="en-US"/>
          </a:p>
        </p:txBody>
      </p:sp>
    </p:spTree>
    <p:extLst>
      <p:ext uri="{BB962C8B-B14F-4D97-AF65-F5344CB8AC3E}">
        <p14:creationId xmlns:p14="http://schemas.microsoft.com/office/powerpoint/2010/main" val="3437325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796088" y="3312644"/>
            <a:ext cx="10595812" cy="1104020"/>
          </a:xfrm>
        </p:spPr>
        <p:txBody>
          <a:bodyPr wrap="square" anchor="t">
            <a:spAutoFit/>
          </a:bodyPr>
          <a:lstStyle>
            <a:lvl1pPr>
              <a:defRPr sz="7200">
                <a:solidFill>
                  <a:schemeClr val="accent1"/>
                </a:solidFill>
              </a:defRPr>
            </a:lvl1pPr>
          </a:lstStyle>
          <a:p>
            <a:r>
              <a:rPr lang="en-GB"/>
              <a:t>Click to edit Master title style</a:t>
            </a:r>
            <a:endParaRPr lang="en-US" dirty="0"/>
          </a:p>
        </p:txBody>
      </p:sp>
      <p:sp>
        <p:nvSpPr>
          <p:cNvPr id="5" name="Picture Placeholder 14">
            <a:extLst>
              <a:ext uri="{FF2B5EF4-FFF2-40B4-BE49-F238E27FC236}">
                <a16:creationId xmlns:a16="http://schemas.microsoft.com/office/drawing/2014/main" id="{77974BB0-67E7-A29D-7849-B897239AD275}"/>
              </a:ext>
            </a:extLst>
          </p:cNvPr>
          <p:cNvSpPr>
            <a:spLocks noGrp="1"/>
          </p:cNvSpPr>
          <p:nvPr>
            <p:ph type="pic" sz="quarter" idx="14"/>
          </p:nvPr>
        </p:nvSpPr>
        <p:spPr>
          <a:xfrm>
            <a:off x="1062789" y="857250"/>
            <a:ext cx="10062412" cy="2051328"/>
          </a:xfrm>
          <a:solidFill>
            <a:schemeClr val="bg1">
              <a:lumMod val="95000"/>
            </a:schemeClr>
          </a:solidFill>
        </p:spPr>
        <p:txBody>
          <a:bodyPr anchor="ctr">
            <a:normAutofit/>
          </a:bodyPr>
          <a:lstStyle>
            <a:lvl1pPr marL="0" indent="0" algn="ctr">
              <a:buNone/>
              <a:defRPr sz="1800">
                <a:solidFill>
                  <a:schemeClr val="tx2"/>
                </a:solidFill>
              </a:defRPr>
            </a:lvl1pPr>
          </a:lstStyle>
          <a:p>
            <a:r>
              <a:rPr lang="en-GB"/>
              <a:t>Click icon to add picture</a:t>
            </a:r>
            <a:endParaRPr lang="en-US"/>
          </a:p>
        </p:txBody>
      </p:sp>
    </p:spTree>
    <p:extLst>
      <p:ext uri="{BB962C8B-B14F-4D97-AF65-F5344CB8AC3E}">
        <p14:creationId xmlns:p14="http://schemas.microsoft.com/office/powerpoint/2010/main" val="4059927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6000750" y="1366188"/>
            <a:ext cx="6305550" cy="1325563"/>
          </a:xfrm>
        </p:spPr>
        <p:txBody>
          <a:bodyPr anchor="t">
            <a:noAutofit/>
          </a:bodyPr>
          <a:lstStyle>
            <a:lvl1pPr>
              <a:defRPr sz="7200">
                <a:solidFill>
                  <a:schemeClr val="accent1"/>
                </a:solidFill>
              </a:defRPr>
            </a:lvl1pPr>
          </a:lstStyle>
          <a:p>
            <a:r>
              <a:rPr lang="en-GB"/>
              <a:t>Click to edit Master title style</a:t>
            </a:r>
            <a:endParaRPr lang="en-US" dirty="0"/>
          </a:p>
        </p:txBody>
      </p:sp>
      <p:sp>
        <p:nvSpPr>
          <p:cNvPr id="5" name="Picture Placeholder 14">
            <a:extLst>
              <a:ext uri="{FF2B5EF4-FFF2-40B4-BE49-F238E27FC236}">
                <a16:creationId xmlns:a16="http://schemas.microsoft.com/office/drawing/2014/main" id="{77974BB0-67E7-A29D-7849-B897239AD275}"/>
              </a:ext>
            </a:extLst>
          </p:cNvPr>
          <p:cNvSpPr>
            <a:spLocks noGrp="1"/>
          </p:cNvSpPr>
          <p:nvPr>
            <p:ph type="pic" sz="quarter" idx="14"/>
          </p:nvPr>
        </p:nvSpPr>
        <p:spPr>
          <a:xfrm>
            <a:off x="1150441" y="800100"/>
            <a:ext cx="4328509" cy="5219700"/>
          </a:xfrm>
          <a:solidFill>
            <a:schemeClr val="bg1">
              <a:lumMod val="95000"/>
            </a:schemeClr>
          </a:solidFill>
        </p:spPr>
        <p:txBody>
          <a:bodyPr anchor="ctr">
            <a:normAutofit/>
          </a:bodyPr>
          <a:lstStyle>
            <a:lvl1pPr marL="0" indent="0" algn="ctr">
              <a:buNone/>
              <a:defRPr sz="1800">
                <a:solidFill>
                  <a:schemeClr val="tx2"/>
                </a:solidFill>
              </a:defRPr>
            </a:lvl1pPr>
          </a:lstStyle>
          <a:p>
            <a:r>
              <a:rPr lang="en-GB"/>
              <a:t>Click icon to add picture</a:t>
            </a:r>
            <a:endParaRPr lang="en-US"/>
          </a:p>
        </p:txBody>
      </p:sp>
    </p:spTree>
    <p:extLst>
      <p:ext uri="{BB962C8B-B14F-4D97-AF65-F5344CB8AC3E}">
        <p14:creationId xmlns:p14="http://schemas.microsoft.com/office/powerpoint/2010/main" val="3172307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D5B0AA-B7AA-4190-97ED-61FA3D176A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B4B64F1-4A1F-42F2-911F-77FF9E1BED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9305999-8E34-4257-B53B-3F9A407E35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A99AF8-9180-446F-9158-886C2A8CC35C}" type="datetimeFigureOut">
              <a:rPr lang="en-US" smtClean="0"/>
              <a:t>12/20/2024</a:t>
            </a:fld>
            <a:endParaRPr lang="en-US"/>
          </a:p>
        </p:txBody>
      </p:sp>
      <p:sp>
        <p:nvSpPr>
          <p:cNvPr id="5" name="Footer Placeholder 4">
            <a:extLst>
              <a:ext uri="{FF2B5EF4-FFF2-40B4-BE49-F238E27FC236}">
                <a16:creationId xmlns:a16="http://schemas.microsoft.com/office/drawing/2014/main" id="{59723E5A-095A-4742-AD76-F20C660C0A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8" name="Picture 7" descr="Logo&#10;&#10;Description automatically generated">
            <a:extLst>
              <a:ext uri="{FF2B5EF4-FFF2-40B4-BE49-F238E27FC236}">
                <a16:creationId xmlns:a16="http://schemas.microsoft.com/office/drawing/2014/main" id="{18D8FFFF-B17E-19BF-255E-7D9EFB100F3C}"/>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0443431" y="5370502"/>
            <a:ext cx="1748569" cy="1487498"/>
          </a:xfrm>
          <a:prstGeom prst="rect">
            <a:avLst/>
          </a:prstGeom>
        </p:spPr>
      </p:pic>
    </p:spTree>
    <p:extLst>
      <p:ext uri="{BB962C8B-B14F-4D97-AF65-F5344CB8AC3E}">
        <p14:creationId xmlns:p14="http://schemas.microsoft.com/office/powerpoint/2010/main" val="1989123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72" r:id="rId4"/>
    <p:sldLayoutId id="2147483669" r:id="rId5"/>
    <p:sldLayoutId id="2147483660" r:id="rId6"/>
    <p:sldLayoutId id="2147483662" r:id="rId7"/>
    <p:sldLayoutId id="2147483664" r:id="rId8"/>
    <p:sldLayoutId id="2147483665" r:id="rId9"/>
    <p:sldLayoutId id="2147483666" r:id="rId10"/>
    <p:sldLayoutId id="2147483663" r:id="rId11"/>
    <p:sldLayoutId id="2147483667" r:id="rId12"/>
    <p:sldLayoutId id="2147483668" r:id="rId13"/>
    <p:sldLayoutId id="2147483670" r:id="rId14"/>
    <p:sldLayoutId id="2147483671" r:id="rId15"/>
    <p:sldLayoutId id="2147483673" r:id="rId16"/>
    <p:sldLayoutId id="2147483674" r:id="rId17"/>
    <p:sldLayoutId id="2147483676" r:id="rId18"/>
    <p:sldLayoutId id="2147483651" r:id="rId19"/>
    <p:sldLayoutId id="2147483677" r:id="rId20"/>
    <p:sldLayoutId id="2147483652" r:id="rId21"/>
    <p:sldLayoutId id="2147483653" r:id="rId22"/>
    <p:sldLayoutId id="2147483654" r:id="rId23"/>
    <p:sldLayoutId id="2147483655"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D5B0AA-B7AA-4190-97ED-61FA3D176A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B4B64F1-4A1F-42F2-911F-77FF9E1BED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9305999-8E34-4257-B53B-3F9A407E35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A99AF8-9180-446F-9158-886C2A8CC35C}" type="datetimeFigureOut">
              <a:rPr lang="en-US" smtClean="0"/>
              <a:t>12/20/2024</a:t>
            </a:fld>
            <a:endParaRPr lang="en-US"/>
          </a:p>
        </p:txBody>
      </p:sp>
      <p:sp>
        <p:nvSpPr>
          <p:cNvPr id="5" name="Footer Placeholder 4">
            <a:extLst>
              <a:ext uri="{FF2B5EF4-FFF2-40B4-BE49-F238E27FC236}">
                <a16:creationId xmlns:a16="http://schemas.microsoft.com/office/drawing/2014/main" id="{59723E5A-095A-4742-AD76-F20C660C0A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8" name="Picture 7" descr="Logo&#10;&#10;Description automatically generated">
            <a:extLst>
              <a:ext uri="{FF2B5EF4-FFF2-40B4-BE49-F238E27FC236}">
                <a16:creationId xmlns:a16="http://schemas.microsoft.com/office/drawing/2014/main" id="{18D8FFFF-B17E-19BF-255E-7D9EFB100F3C}"/>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0443431" y="5370502"/>
            <a:ext cx="1748569" cy="1487498"/>
          </a:xfrm>
          <a:prstGeom prst="rect">
            <a:avLst/>
          </a:prstGeom>
        </p:spPr>
      </p:pic>
    </p:spTree>
    <p:extLst>
      <p:ext uri="{BB962C8B-B14F-4D97-AF65-F5344CB8AC3E}">
        <p14:creationId xmlns:p14="http://schemas.microsoft.com/office/powerpoint/2010/main" val="198912389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emf"/><Relationship Id="rId5" Type="http://schemas.openxmlformats.org/officeDocument/2006/relationships/image" Target="../media/image18.png"/><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emf"/><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emf"/><Relationship Id="rId10" Type="http://schemas.openxmlformats.org/officeDocument/2006/relationships/image" Target="../media/image9.png"/><Relationship Id="rId4" Type="http://schemas.openxmlformats.org/officeDocument/2006/relationships/image" Target="../media/image25.jpeg"/><Relationship Id="rId9" Type="http://schemas.openxmlformats.org/officeDocument/2006/relationships/image" Target="../media/image6.emf"/></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8.jpg"/><Relationship Id="rId5" Type="http://schemas.openxmlformats.org/officeDocument/2006/relationships/image" Target="../media/image3.emf"/><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jpeg"/><Relationship Id="rId7" Type="http://schemas.openxmlformats.org/officeDocument/2006/relationships/image" Target="../media/image6.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6.emf"/><Relationship Id="rId5" Type="http://schemas.openxmlformats.org/officeDocument/2006/relationships/image" Target="../media/image3.emf"/><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6.emf"/></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6.emf"/></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jpeg"/><Relationship Id="rId7"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4.emf"/><Relationship Id="rId5" Type="http://schemas.openxmlformats.org/officeDocument/2006/relationships/image" Target="../media/image2.emf"/><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6.emf"/><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6.emf"/><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image" Target="../media/image40.png"/><Relationship Id="rId4" Type="http://schemas.openxmlformats.org/officeDocument/2006/relationships/image" Target="../media/image6.emf"/></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41.png"/><Relationship Id="rId4" Type="http://schemas.openxmlformats.org/officeDocument/2006/relationships/image" Target="../media/image6.emf"/></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image" Target="../media/image42.png"/><Relationship Id="rId4" Type="http://schemas.openxmlformats.org/officeDocument/2006/relationships/image" Target="../media/image6.emf"/></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emf"/><Relationship Id="rId7" Type="http://schemas.openxmlformats.org/officeDocument/2006/relationships/image" Target="../media/image6.e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6.emf"/><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26.xml"/><Relationship Id="rId16"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39.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3.emf"/><Relationship Id="rId9" Type="http://schemas.openxmlformats.org/officeDocument/2006/relationships/image" Target="../media/image51.png"/><Relationship Id="rId14"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59.jpeg"/><Relationship Id="rId7"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3.emf"/><Relationship Id="rId4" Type="http://schemas.openxmlformats.org/officeDocument/2006/relationships/image" Target="../media/image60.jpeg"/><Relationship Id="rId9"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emf"/><Relationship Id="rId5" Type="http://schemas.openxmlformats.org/officeDocument/2006/relationships/image" Target="../media/image64.png"/><Relationship Id="rId4" Type="http://schemas.openxmlformats.org/officeDocument/2006/relationships/image" Target="../media/image6.emf"/></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28.jpg"/><Relationship Id="rId5" Type="http://schemas.openxmlformats.org/officeDocument/2006/relationships/image" Target="../media/image3.emf"/><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0.xml"/><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20.xml"/><Relationship Id="rId5" Type="http://schemas.openxmlformats.org/officeDocument/2006/relationships/image" Target="../media/image68.emf"/><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1.xml"/><Relationship Id="rId5" Type="http://schemas.openxmlformats.org/officeDocument/2006/relationships/image" Target="../media/image9.png"/><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6.emf"/><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emf"/><Relationship Id="rId5" Type="http://schemas.openxmlformats.org/officeDocument/2006/relationships/image" Target="../media/image3.emf"/><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BDEF0B-DD6F-7108-E65B-CC5847BCB88F}"/>
              </a:ext>
            </a:extLst>
          </p:cNvPr>
          <p:cNvSpPr/>
          <p:nvPr/>
        </p:nvSpPr>
        <p:spPr>
          <a:xfrm rot="10800000">
            <a:off x="164585" y="235600"/>
            <a:ext cx="11839995" cy="6483776"/>
          </a:xfrm>
          <a:prstGeom prst="rect">
            <a:avLst/>
          </a:prstGeom>
          <a:gradFill>
            <a:gsLst>
              <a:gs pos="0">
                <a:schemeClr val="accent2"/>
              </a:gs>
              <a:gs pos="87000">
                <a:schemeClr val="accent5"/>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Free Blueberries Spoon photo and picture">
            <a:extLst>
              <a:ext uri="{FF2B5EF4-FFF2-40B4-BE49-F238E27FC236}">
                <a16:creationId xmlns:a16="http://schemas.microsoft.com/office/drawing/2014/main" id="{B0B2F73A-B5D3-69B5-8081-824F4DE7B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96" y="549695"/>
            <a:ext cx="8128000" cy="5422900"/>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A77A9CEC-66C7-402F-8D12-31FB50ABB72B}"/>
              </a:ext>
            </a:extLst>
          </p:cNvPr>
          <p:cNvSpPr/>
          <p:nvPr/>
        </p:nvSpPr>
        <p:spPr>
          <a:xfrm>
            <a:off x="1327207" y="635524"/>
            <a:ext cx="400998" cy="400998"/>
          </a:xfrm>
          <a:prstGeom prst="ellipse">
            <a:avLst/>
          </a:prstGeom>
          <a:solidFill>
            <a:schemeClr val="accent2">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CF1EC3C9-70BA-4427-91AE-235ED4E866AB}"/>
              </a:ext>
            </a:extLst>
          </p:cNvPr>
          <p:cNvSpPr/>
          <p:nvPr/>
        </p:nvSpPr>
        <p:spPr>
          <a:xfrm>
            <a:off x="3236454" y="1666875"/>
            <a:ext cx="227652" cy="227652"/>
          </a:xfrm>
          <a:prstGeom prst="ellipse">
            <a:avLst/>
          </a:prstGeom>
          <a:solidFill>
            <a:schemeClr val="accent2">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EC5A94D5-4817-47A8-9896-C72B313F0664}"/>
              </a:ext>
            </a:extLst>
          </p:cNvPr>
          <p:cNvSpPr/>
          <p:nvPr/>
        </p:nvSpPr>
        <p:spPr>
          <a:xfrm>
            <a:off x="974308" y="2513652"/>
            <a:ext cx="705798" cy="705798"/>
          </a:xfrm>
          <a:prstGeom prst="ellipse">
            <a:avLst/>
          </a:prstGeom>
          <a:solidFill>
            <a:schemeClr val="accent2">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c 19">
            <a:extLst>
              <a:ext uri="{FF2B5EF4-FFF2-40B4-BE49-F238E27FC236}">
                <a16:creationId xmlns:a16="http://schemas.microsoft.com/office/drawing/2014/main" id="{2305436A-F5D8-4E30-89DA-6B7B262ED769}"/>
              </a:ext>
            </a:extLst>
          </p:cNvPr>
          <p:cNvSpPr/>
          <p:nvPr/>
        </p:nvSpPr>
        <p:spPr>
          <a:xfrm rot="5400000">
            <a:off x="536616" y="-4776435"/>
            <a:ext cx="7218443" cy="6854861"/>
          </a:xfrm>
          <a:custGeom>
            <a:avLst/>
            <a:gdLst>
              <a:gd name="connsiteX0" fmla="*/ 4970444 w 7218443"/>
              <a:gd name="connsiteY0" fmla="*/ 253110 h 6854861"/>
              <a:gd name="connsiteX1" fmla="*/ 7218436 w 7218443"/>
              <a:gd name="connsiteY1" fmla="*/ 3433999 h 6854861"/>
              <a:gd name="connsiteX2" fmla="*/ 6630650 w 7218443"/>
              <a:gd name="connsiteY2" fmla="*/ 3432929 h 6854861"/>
              <a:gd name="connsiteX3" fmla="*/ 6151140 w 7218443"/>
              <a:gd name="connsiteY3" fmla="*/ 3432057 h 6854861"/>
              <a:gd name="connsiteX4" fmla="*/ 5707722 w 7218443"/>
              <a:gd name="connsiteY4" fmla="*/ 3431250 h 6854861"/>
              <a:gd name="connsiteX5" fmla="*/ 5156028 w 7218443"/>
              <a:gd name="connsiteY5" fmla="*/ 3430246 h 6854861"/>
              <a:gd name="connsiteX6" fmla="*/ 4676518 w 7218443"/>
              <a:gd name="connsiteY6" fmla="*/ 3429373 h 6854861"/>
              <a:gd name="connsiteX7" fmla="*/ 4088732 w 7218443"/>
              <a:gd name="connsiteY7" fmla="*/ 3428304 h 6854861"/>
              <a:gd name="connsiteX8" fmla="*/ 3609222 w 7218443"/>
              <a:gd name="connsiteY8" fmla="*/ 3427431 h 6854861"/>
              <a:gd name="connsiteX9" fmla="*/ 3863317 w 7218443"/>
              <a:gd name="connsiteY9" fmla="*/ 2834891 h 6854861"/>
              <a:gd name="connsiteX10" fmla="*/ 4117412 w 7218443"/>
              <a:gd name="connsiteY10" fmla="*/ 2242351 h 6854861"/>
              <a:gd name="connsiteX11" fmla="*/ 4330670 w 7218443"/>
              <a:gd name="connsiteY11" fmla="*/ 1745041 h 6854861"/>
              <a:gd name="connsiteX12" fmla="*/ 4543928 w 7218443"/>
              <a:gd name="connsiteY12" fmla="*/ 1247731 h 6854861"/>
              <a:gd name="connsiteX13" fmla="*/ 4970444 w 7218443"/>
              <a:gd name="connsiteY13" fmla="*/ 253110 h 6854861"/>
              <a:gd name="connsiteX0" fmla="*/ 4970444 w 7218443"/>
              <a:gd name="connsiteY0" fmla="*/ 253110 h 6854861"/>
              <a:gd name="connsiteX1" fmla="*/ 7218436 w 7218443"/>
              <a:gd name="connsiteY1" fmla="*/ 3433999 h 6854861"/>
            </a:gdLst>
            <a:ahLst/>
            <a:cxnLst>
              <a:cxn ang="0">
                <a:pos x="connsiteX0" y="connsiteY0"/>
              </a:cxn>
              <a:cxn ang="0">
                <a:pos x="connsiteX1" y="connsiteY1"/>
              </a:cxn>
            </a:cxnLst>
            <a:rect l="l" t="t" r="r" b="b"/>
            <a:pathLst>
              <a:path w="7218443" h="6854861" stroke="0" extrusionOk="0">
                <a:moveTo>
                  <a:pt x="4970444" y="253110"/>
                </a:moveTo>
                <a:cubicBezTo>
                  <a:pt x="6155936" y="671030"/>
                  <a:pt x="6957713" y="2136788"/>
                  <a:pt x="7218436" y="3433999"/>
                </a:cubicBezTo>
                <a:cubicBezTo>
                  <a:pt x="6941929" y="3493232"/>
                  <a:pt x="6894837" y="3398042"/>
                  <a:pt x="6630650" y="3432929"/>
                </a:cubicBezTo>
                <a:cubicBezTo>
                  <a:pt x="6366463" y="3467816"/>
                  <a:pt x="6390585" y="3379023"/>
                  <a:pt x="6151140" y="3432057"/>
                </a:cubicBezTo>
                <a:cubicBezTo>
                  <a:pt x="5911695" y="3485091"/>
                  <a:pt x="5881782" y="3412505"/>
                  <a:pt x="5707722" y="3431250"/>
                </a:cubicBezTo>
                <a:cubicBezTo>
                  <a:pt x="5533662" y="3449995"/>
                  <a:pt x="5352631" y="3403083"/>
                  <a:pt x="5156028" y="3430246"/>
                </a:cubicBezTo>
                <a:cubicBezTo>
                  <a:pt x="4959425" y="3457409"/>
                  <a:pt x="4794877" y="3406104"/>
                  <a:pt x="4676518" y="3429373"/>
                </a:cubicBezTo>
                <a:cubicBezTo>
                  <a:pt x="4558159" y="3452642"/>
                  <a:pt x="4253576" y="3376528"/>
                  <a:pt x="4088732" y="3428304"/>
                </a:cubicBezTo>
                <a:cubicBezTo>
                  <a:pt x="3923888" y="3480079"/>
                  <a:pt x="3829045" y="3399685"/>
                  <a:pt x="3609222" y="3427431"/>
                </a:cubicBezTo>
                <a:cubicBezTo>
                  <a:pt x="3670073" y="3170189"/>
                  <a:pt x="3829689" y="2991462"/>
                  <a:pt x="3863317" y="2834891"/>
                </a:cubicBezTo>
                <a:cubicBezTo>
                  <a:pt x="3896945" y="2678320"/>
                  <a:pt x="4114991" y="2413197"/>
                  <a:pt x="4117412" y="2242351"/>
                </a:cubicBezTo>
                <a:cubicBezTo>
                  <a:pt x="4119833" y="2071505"/>
                  <a:pt x="4346475" y="1871732"/>
                  <a:pt x="4330670" y="1745041"/>
                </a:cubicBezTo>
                <a:cubicBezTo>
                  <a:pt x="4314865" y="1618350"/>
                  <a:pt x="4465951" y="1446998"/>
                  <a:pt x="4543928" y="1247731"/>
                </a:cubicBezTo>
                <a:cubicBezTo>
                  <a:pt x="4621905" y="1048464"/>
                  <a:pt x="4785323" y="708667"/>
                  <a:pt x="4970444" y="253110"/>
                </a:cubicBezTo>
                <a:close/>
              </a:path>
              <a:path w="7218443" h="6854861" fill="none" extrusionOk="0">
                <a:moveTo>
                  <a:pt x="4970444" y="253110"/>
                </a:moveTo>
                <a:cubicBezTo>
                  <a:pt x="6146947" y="810056"/>
                  <a:pt x="7052015" y="1921105"/>
                  <a:pt x="7218436" y="3433999"/>
                </a:cubicBezTo>
              </a:path>
              <a:path w="7218443" h="6854861" fill="none" stroke="0" extrusionOk="0">
                <a:moveTo>
                  <a:pt x="4970444" y="253110"/>
                </a:moveTo>
                <a:cubicBezTo>
                  <a:pt x="6376641" y="740617"/>
                  <a:pt x="7227466" y="2008657"/>
                  <a:pt x="7218436" y="3433999"/>
                </a:cubicBezTo>
              </a:path>
            </a:pathLst>
          </a:custGeom>
          <a:ln w="22225">
            <a:gradFill>
              <a:gsLst>
                <a:gs pos="0">
                  <a:schemeClr val="accent2"/>
                </a:gs>
                <a:gs pos="100000">
                  <a:schemeClr val="accent5"/>
                </a:gs>
              </a:gsLst>
              <a:lin ang="5400000" scaled="1"/>
            </a:gradFill>
            <a:prstDash val="solid"/>
            <a:extLst>
              <a:ext uri="{C807C97D-BFC1-408E-A445-0C87EB9F89A2}">
                <ask:lineSketchStyleProps xmlns:ask="http://schemas.microsoft.com/office/drawing/2018/sketchyshapes" sd="1219033472">
                  <a:prstGeom prst="arc">
                    <a:avLst>
                      <a:gd name="adj1" fmla="val 17592647"/>
                      <a:gd name="adj2" fmla="val 6256"/>
                    </a:avLst>
                  </a:prstGeom>
                  <ask:type>
                    <ask:lineSketchScribbl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 name="Picture 6">
            <a:extLst>
              <a:ext uri="{FF2B5EF4-FFF2-40B4-BE49-F238E27FC236}">
                <a16:creationId xmlns:a16="http://schemas.microsoft.com/office/drawing/2014/main" id="{BDC00EBE-C2FD-0663-E8D6-37A5B87226B4}"/>
              </a:ext>
            </a:extLst>
          </p:cNvPr>
          <p:cNvPicPr>
            <a:picLocks noChangeAspect="1"/>
          </p:cNvPicPr>
          <p:nvPr/>
        </p:nvPicPr>
        <p:blipFill>
          <a:blip r:embed="rId4">
            <a:duotone>
              <a:schemeClr val="accent4">
                <a:shade val="45000"/>
                <a:satMod val="135000"/>
              </a:schemeClr>
              <a:prstClr val="white"/>
            </a:duotone>
          </a:blip>
          <a:stretch>
            <a:fillRect/>
          </a:stretch>
        </p:blipFill>
        <p:spPr>
          <a:xfrm>
            <a:off x="1302815" y="235599"/>
            <a:ext cx="8513918" cy="6184830"/>
          </a:xfrm>
          <a:prstGeom prst="rect">
            <a:avLst/>
          </a:prstGeom>
        </p:spPr>
      </p:pic>
      <p:sp>
        <p:nvSpPr>
          <p:cNvPr id="5" name="Rectangle 4">
            <a:extLst>
              <a:ext uri="{FF2B5EF4-FFF2-40B4-BE49-F238E27FC236}">
                <a16:creationId xmlns:a16="http://schemas.microsoft.com/office/drawing/2014/main" id="{2C58214B-76DF-68B7-D372-198C44C9CD5F}"/>
              </a:ext>
            </a:extLst>
          </p:cNvPr>
          <p:cNvSpPr/>
          <p:nvPr/>
        </p:nvSpPr>
        <p:spPr>
          <a:xfrm rot="21425240">
            <a:off x="6178338" y="5247165"/>
            <a:ext cx="5371153" cy="1336611"/>
          </a:xfrm>
          <a:prstGeom prst="rect">
            <a:avLst/>
          </a:prstGeom>
          <a:solidFill>
            <a:srgbClr val="138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itle 1">
            <a:extLst>
              <a:ext uri="{FF2B5EF4-FFF2-40B4-BE49-F238E27FC236}">
                <a16:creationId xmlns:a16="http://schemas.microsoft.com/office/drawing/2014/main" id="{BEF7E271-8655-9CDF-D415-826962019EC5}"/>
              </a:ext>
            </a:extLst>
          </p:cNvPr>
          <p:cNvSpPr txBox="1">
            <a:spLocks/>
          </p:cNvSpPr>
          <p:nvPr/>
        </p:nvSpPr>
        <p:spPr>
          <a:xfrm rot="21449051">
            <a:off x="6295688" y="5396673"/>
            <a:ext cx="5136453" cy="991995"/>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dirty="0">
                <a:solidFill>
                  <a:schemeClr val="bg1"/>
                </a:solidFill>
                <a:latin typeface="Bradley Hand" pitchFamily="2" charset="77"/>
              </a:rPr>
              <a:t>Food For Thought</a:t>
            </a:r>
          </a:p>
        </p:txBody>
      </p:sp>
      <p:pic>
        <p:nvPicPr>
          <p:cNvPr id="9" name="Picture 8">
            <a:extLst>
              <a:ext uri="{FF2B5EF4-FFF2-40B4-BE49-F238E27FC236}">
                <a16:creationId xmlns:a16="http://schemas.microsoft.com/office/drawing/2014/main" id="{5F4B46AF-1C28-C2A0-0DBA-87404ECBD44C}"/>
              </a:ext>
            </a:extLst>
          </p:cNvPr>
          <p:cNvPicPr>
            <a:picLocks noChangeAspect="1"/>
          </p:cNvPicPr>
          <p:nvPr/>
        </p:nvPicPr>
        <p:blipFill>
          <a:blip r:embed="rId5">
            <a:grayscl/>
          </a:blip>
          <a:stretch>
            <a:fillRect/>
          </a:stretch>
        </p:blipFill>
        <p:spPr>
          <a:xfrm>
            <a:off x="10149597" y="-135569"/>
            <a:ext cx="4084805" cy="4084805"/>
          </a:xfrm>
          <a:prstGeom prst="rect">
            <a:avLst/>
          </a:prstGeom>
        </p:spPr>
      </p:pic>
      <p:sp>
        <p:nvSpPr>
          <p:cNvPr id="4" name="Rectangle 3">
            <a:extLst>
              <a:ext uri="{FF2B5EF4-FFF2-40B4-BE49-F238E27FC236}">
                <a16:creationId xmlns:a16="http://schemas.microsoft.com/office/drawing/2014/main" id="{931A675A-18F6-B134-CF82-A8FACE0A9AC5}"/>
              </a:ext>
            </a:extLst>
          </p:cNvPr>
          <p:cNvSpPr/>
          <p:nvPr/>
        </p:nvSpPr>
        <p:spPr>
          <a:xfrm rot="21431904">
            <a:off x="6297130" y="4458288"/>
            <a:ext cx="4821141" cy="9664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17DEA024-B469-9840-2BE2-A4160971C837}"/>
              </a:ext>
            </a:extLst>
          </p:cNvPr>
          <p:cNvSpPr txBox="1">
            <a:spLocks/>
          </p:cNvSpPr>
          <p:nvPr/>
        </p:nvSpPr>
        <p:spPr>
          <a:xfrm rot="21336258">
            <a:off x="5735288" y="4370016"/>
            <a:ext cx="5944824" cy="88582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3500" dirty="0">
                <a:solidFill>
                  <a:schemeClr val="bg1"/>
                </a:solidFill>
                <a:latin typeface="Bradley Hand" pitchFamily="2" charset="77"/>
              </a:rPr>
              <a:t>Key theme presentations</a:t>
            </a:r>
          </a:p>
        </p:txBody>
      </p:sp>
      <p:pic>
        <p:nvPicPr>
          <p:cNvPr id="2" name="Picture 1">
            <a:extLst>
              <a:ext uri="{FF2B5EF4-FFF2-40B4-BE49-F238E27FC236}">
                <a16:creationId xmlns:a16="http://schemas.microsoft.com/office/drawing/2014/main" id="{4EC3218D-F4AE-73CF-078B-F2ABA80282C8}"/>
              </a:ext>
            </a:extLst>
          </p:cNvPr>
          <p:cNvPicPr>
            <a:picLocks noChangeAspect="1"/>
          </p:cNvPicPr>
          <p:nvPr/>
        </p:nvPicPr>
        <p:blipFill>
          <a:blip r:embed="rId6"/>
          <a:stretch>
            <a:fillRect/>
          </a:stretch>
        </p:blipFill>
        <p:spPr>
          <a:xfrm>
            <a:off x="138138" y="258592"/>
            <a:ext cx="2560034" cy="2549148"/>
          </a:xfrm>
          <a:prstGeom prst="rect">
            <a:avLst/>
          </a:prstGeom>
        </p:spPr>
      </p:pic>
    </p:spTree>
    <p:extLst>
      <p:ext uri="{BB962C8B-B14F-4D97-AF65-F5344CB8AC3E}">
        <p14:creationId xmlns:p14="http://schemas.microsoft.com/office/powerpoint/2010/main" val="3212577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0F5B2A-4376-8DD4-77B6-F239F335CAB8}"/>
              </a:ext>
            </a:extLst>
          </p:cNvPr>
          <p:cNvSpPr/>
          <p:nvPr/>
        </p:nvSpPr>
        <p:spPr>
          <a:xfrm>
            <a:off x="10353861" y="5240285"/>
            <a:ext cx="1838139" cy="16177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Forest, Tree Stump, Deforestation, Glade">
            <a:extLst>
              <a:ext uri="{FF2B5EF4-FFF2-40B4-BE49-F238E27FC236}">
                <a16:creationId xmlns:a16="http://schemas.microsoft.com/office/drawing/2014/main" id="{FC2720EF-5519-7B88-31B5-B3BDD62C85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5733" y="1679562"/>
            <a:ext cx="6477000" cy="4318000"/>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C1AAA862-A330-936B-5C3A-878DF0E8A88C}"/>
              </a:ext>
            </a:extLst>
          </p:cNvPr>
          <p:cNvSpPr/>
          <p:nvPr/>
        </p:nvSpPr>
        <p:spPr>
          <a:xfrm rot="16200000">
            <a:off x="9265735" y="-489974"/>
            <a:ext cx="2696606" cy="3676552"/>
          </a:xfrm>
          <a:custGeom>
            <a:avLst/>
            <a:gdLst>
              <a:gd name="connsiteX0" fmla="*/ 2315029 w 3395965"/>
              <a:gd name="connsiteY0" fmla="*/ 0 h 4630058"/>
              <a:gd name="connsiteX1" fmla="*/ 3216143 w 3395965"/>
              <a:gd name="connsiteY1" fmla="*/ 181927 h 4630058"/>
              <a:gd name="connsiteX2" fmla="*/ 3395965 w 3395965"/>
              <a:gd name="connsiteY2" fmla="*/ 268552 h 4630058"/>
              <a:gd name="connsiteX3" fmla="*/ 3395965 w 3395965"/>
              <a:gd name="connsiteY3" fmla="*/ 1230862 h 4630058"/>
              <a:gd name="connsiteX4" fmla="*/ 3288931 w 3395965"/>
              <a:gd name="connsiteY4" fmla="*/ 1133583 h 4630058"/>
              <a:gd name="connsiteX5" fmla="*/ 2315029 w 3395965"/>
              <a:gd name="connsiteY5" fmla="*/ 783961 h 4630058"/>
              <a:gd name="connsiteX6" fmla="*/ 783961 w 3395965"/>
              <a:gd name="connsiteY6" fmla="*/ 2315029 h 4630058"/>
              <a:gd name="connsiteX7" fmla="*/ 2315029 w 3395965"/>
              <a:gd name="connsiteY7" fmla="*/ 3846097 h 4630058"/>
              <a:gd name="connsiteX8" fmla="*/ 3288931 w 3395965"/>
              <a:gd name="connsiteY8" fmla="*/ 3496476 h 4630058"/>
              <a:gd name="connsiteX9" fmla="*/ 3395965 w 3395965"/>
              <a:gd name="connsiteY9" fmla="*/ 3399196 h 4630058"/>
              <a:gd name="connsiteX10" fmla="*/ 3395965 w 3395965"/>
              <a:gd name="connsiteY10" fmla="*/ 4361507 h 4630058"/>
              <a:gd name="connsiteX11" fmla="*/ 3216143 w 3395965"/>
              <a:gd name="connsiteY11" fmla="*/ 4448132 h 4630058"/>
              <a:gd name="connsiteX12" fmla="*/ 2315029 w 3395965"/>
              <a:gd name="connsiteY12" fmla="*/ 4630058 h 4630058"/>
              <a:gd name="connsiteX13" fmla="*/ 0 w 3395965"/>
              <a:gd name="connsiteY13" fmla="*/ 2315029 h 4630058"/>
              <a:gd name="connsiteX14" fmla="*/ 2315029 w 3395965"/>
              <a:gd name="connsiteY14" fmla="*/ 0 h 463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5965" h="4630058">
                <a:moveTo>
                  <a:pt x="2315029" y="0"/>
                </a:moveTo>
                <a:cubicBezTo>
                  <a:pt x="2634668" y="0"/>
                  <a:pt x="2939177" y="64780"/>
                  <a:pt x="3216143" y="181927"/>
                </a:cubicBezTo>
                <a:lnTo>
                  <a:pt x="3395965" y="268552"/>
                </a:lnTo>
                <a:lnTo>
                  <a:pt x="3395965" y="1230862"/>
                </a:lnTo>
                <a:lnTo>
                  <a:pt x="3288931" y="1133583"/>
                </a:lnTo>
                <a:cubicBezTo>
                  <a:pt x="3024272" y="915167"/>
                  <a:pt x="2684973" y="783961"/>
                  <a:pt x="2315029" y="783961"/>
                </a:cubicBezTo>
                <a:cubicBezTo>
                  <a:pt x="1469443" y="783961"/>
                  <a:pt x="783961" y="1469443"/>
                  <a:pt x="783961" y="2315029"/>
                </a:cubicBezTo>
                <a:cubicBezTo>
                  <a:pt x="783961" y="3160615"/>
                  <a:pt x="1469443" y="3846097"/>
                  <a:pt x="2315029" y="3846097"/>
                </a:cubicBezTo>
                <a:cubicBezTo>
                  <a:pt x="2684973" y="3846097"/>
                  <a:pt x="3024272" y="3714892"/>
                  <a:pt x="3288931" y="3496476"/>
                </a:cubicBezTo>
                <a:lnTo>
                  <a:pt x="3395965" y="3399196"/>
                </a:lnTo>
                <a:lnTo>
                  <a:pt x="3395965" y="4361507"/>
                </a:lnTo>
                <a:lnTo>
                  <a:pt x="3216143" y="4448132"/>
                </a:lnTo>
                <a:cubicBezTo>
                  <a:pt x="2939177" y="4565279"/>
                  <a:pt x="2634668" y="4630058"/>
                  <a:pt x="2315029" y="4630058"/>
                </a:cubicBezTo>
                <a:cubicBezTo>
                  <a:pt x="1036474" y="4630058"/>
                  <a:pt x="0" y="3593584"/>
                  <a:pt x="0" y="2315029"/>
                </a:cubicBezTo>
                <a:cubicBezTo>
                  <a:pt x="0" y="1036474"/>
                  <a:pt x="1036474" y="0"/>
                  <a:pt x="2315029" y="0"/>
                </a:cubicBezTo>
                <a:close/>
              </a:path>
            </a:pathLst>
          </a:custGeom>
          <a:solidFill>
            <a:schemeClr val="accent5">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9" name="Subtitle 2">
            <a:extLst>
              <a:ext uri="{FF2B5EF4-FFF2-40B4-BE49-F238E27FC236}">
                <a16:creationId xmlns:a16="http://schemas.microsoft.com/office/drawing/2014/main" id="{A3218199-8F91-AB50-CAC1-2B0739E835B0}"/>
              </a:ext>
            </a:extLst>
          </p:cNvPr>
          <p:cNvSpPr txBox="1">
            <a:spLocks/>
          </p:cNvSpPr>
          <p:nvPr/>
        </p:nvSpPr>
        <p:spPr>
          <a:xfrm>
            <a:off x="149685" y="2387404"/>
            <a:ext cx="3682117" cy="30514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200"/>
              <a:t> </a:t>
            </a:r>
          </a:p>
        </p:txBody>
      </p:sp>
      <p:sp>
        <p:nvSpPr>
          <p:cNvPr id="23" name="TextBox 22">
            <a:extLst>
              <a:ext uri="{FF2B5EF4-FFF2-40B4-BE49-F238E27FC236}">
                <a16:creationId xmlns:a16="http://schemas.microsoft.com/office/drawing/2014/main" id="{FA6423FA-EAD3-8F07-9C29-0E49BDB298F8}"/>
              </a:ext>
            </a:extLst>
          </p:cNvPr>
          <p:cNvSpPr txBox="1"/>
          <p:nvPr/>
        </p:nvSpPr>
        <p:spPr>
          <a:xfrm>
            <a:off x="5353878" y="1404730"/>
            <a:ext cx="243978" cy="369332"/>
          </a:xfrm>
          <a:prstGeom prst="rect">
            <a:avLst/>
          </a:prstGeom>
          <a:noFill/>
        </p:spPr>
        <p:txBody>
          <a:bodyPr wrap="none" rtlCol="0">
            <a:spAutoFit/>
          </a:bodyPr>
          <a:lstStyle/>
          <a:p>
            <a:r>
              <a:rPr lang="en-US"/>
              <a:t> </a:t>
            </a:r>
          </a:p>
        </p:txBody>
      </p:sp>
      <p:sp>
        <p:nvSpPr>
          <p:cNvPr id="21" name="Title 1">
            <a:extLst>
              <a:ext uri="{FF2B5EF4-FFF2-40B4-BE49-F238E27FC236}">
                <a16:creationId xmlns:a16="http://schemas.microsoft.com/office/drawing/2014/main" id="{CFE0D35D-76BE-B257-12A7-873B45BDDA67}"/>
              </a:ext>
            </a:extLst>
          </p:cNvPr>
          <p:cNvSpPr txBox="1">
            <a:spLocks/>
          </p:cNvSpPr>
          <p:nvPr/>
        </p:nvSpPr>
        <p:spPr>
          <a:xfrm rot="21336258">
            <a:off x="2803338" y="3638121"/>
            <a:ext cx="6773871" cy="118368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endParaRPr lang="en-US" sz="2000"/>
          </a:p>
        </p:txBody>
      </p:sp>
      <p:sp>
        <p:nvSpPr>
          <p:cNvPr id="10" name="Rounded Rectangle 9">
            <a:extLst>
              <a:ext uri="{FF2B5EF4-FFF2-40B4-BE49-F238E27FC236}">
                <a16:creationId xmlns:a16="http://schemas.microsoft.com/office/drawing/2014/main" id="{591ECB99-9A44-0706-4F4B-AC7759B81E4D}"/>
              </a:ext>
            </a:extLst>
          </p:cNvPr>
          <p:cNvSpPr/>
          <p:nvPr/>
        </p:nvSpPr>
        <p:spPr>
          <a:xfrm>
            <a:off x="7405943" y="1260792"/>
            <a:ext cx="2159214" cy="1504512"/>
          </a:xfrm>
          <a:custGeom>
            <a:avLst/>
            <a:gdLst>
              <a:gd name="connsiteX0" fmla="*/ 0 w 2159214"/>
              <a:gd name="connsiteY0" fmla="*/ 57668 h 1504512"/>
              <a:gd name="connsiteX1" fmla="*/ 57668 w 2159214"/>
              <a:gd name="connsiteY1" fmla="*/ 0 h 1504512"/>
              <a:gd name="connsiteX2" fmla="*/ 2101546 w 2159214"/>
              <a:gd name="connsiteY2" fmla="*/ 0 h 1504512"/>
              <a:gd name="connsiteX3" fmla="*/ 2159214 w 2159214"/>
              <a:gd name="connsiteY3" fmla="*/ 57668 h 1504512"/>
              <a:gd name="connsiteX4" fmla="*/ 2159214 w 2159214"/>
              <a:gd name="connsiteY4" fmla="*/ 1446844 h 1504512"/>
              <a:gd name="connsiteX5" fmla="*/ 2101546 w 2159214"/>
              <a:gd name="connsiteY5" fmla="*/ 1504512 h 1504512"/>
              <a:gd name="connsiteX6" fmla="*/ 57668 w 2159214"/>
              <a:gd name="connsiteY6" fmla="*/ 1504512 h 1504512"/>
              <a:gd name="connsiteX7" fmla="*/ 0 w 2159214"/>
              <a:gd name="connsiteY7" fmla="*/ 1446844 h 1504512"/>
              <a:gd name="connsiteX8" fmla="*/ 0 w 2159214"/>
              <a:gd name="connsiteY8" fmla="*/ 57668 h 150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9214" h="1504512" fill="none" extrusionOk="0">
                <a:moveTo>
                  <a:pt x="0" y="57668"/>
                </a:moveTo>
                <a:cubicBezTo>
                  <a:pt x="-2706" y="25000"/>
                  <a:pt x="25881" y="-1133"/>
                  <a:pt x="57668" y="0"/>
                </a:cubicBezTo>
                <a:cubicBezTo>
                  <a:pt x="463614" y="-79832"/>
                  <a:pt x="1493500" y="-21045"/>
                  <a:pt x="2101546" y="0"/>
                </a:cubicBezTo>
                <a:cubicBezTo>
                  <a:pt x="2138451" y="-2143"/>
                  <a:pt x="2156330" y="26313"/>
                  <a:pt x="2159214" y="57668"/>
                </a:cubicBezTo>
                <a:cubicBezTo>
                  <a:pt x="2071397" y="249189"/>
                  <a:pt x="2207675" y="794658"/>
                  <a:pt x="2159214" y="1446844"/>
                </a:cubicBezTo>
                <a:cubicBezTo>
                  <a:pt x="2159666" y="1484312"/>
                  <a:pt x="2137281" y="1505698"/>
                  <a:pt x="2101546" y="1504512"/>
                </a:cubicBezTo>
                <a:cubicBezTo>
                  <a:pt x="1274137" y="1665897"/>
                  <a:pt x="785275" y="1434705"/>
                  <a:pt x="57668" y="1504512"/>
                </a:cubicBezTo>
                <a:cubicBezTo>
                  <a:pt x="27996" y="1501274"/>
                  <a:pt x="-358" y="1478119"/>
                  <a:pt x="0" y="1446844"/>
                </a:cubicBezTo>
                <a:cubicBezTo>
                  <a:pt x="-123111" y="876313"/>
                  <a:pt x="53806" y="259431"/>
                  <a:pt x="0" y="57668"/>
                </a:cubicBezTo>
                <a:close/>
              </a:path>
              <a:path w="2159214" h="1504512" stroke="0" extrusionOk="0">
                <a:moveTo>
                  <a:pt x="0" y="57668"/>
                </a:moveTo>
                <a:cubicBezTo>
                  <a:pt x="-780" y="26472"/>
                  <a:pt x="27874" y="-5309"/>
                  <a:pt x="57668" y="0"/>
                </a:cubicBezTo>
                <a:cubicBezTo>
                  <a:pt x="836726" y="102326"/>
                  <a:pt x="1494024" y="-85583"/>
                  <a:pt x="2101546" y="0"/>
                </a:cubicBezTo>
                <a:cubicBezTo>
                  <a:pt x="2130120" y="3375"/>
                  <a:pt x="2153566" y="26033"/>
                  <a:pt x="2159214" y="57668"/>
                </a:cubicBezTo>
                <a:cubicBezTo>
                  <a:pt x="2175127" y="386181"/>
                  <a:pt x="2187705" y="1132516"/>
                  <a:pt x="2159214" y="1446844"/>
                </a:cubicBezTo>
                <a:cubicBezTo>
                  <a:pt x="2160417" y="1477994"/>
                  <a:pt x="2132634" y="1508229"/>
                  <a:pt x="2101546" y="1504512"/>
                </a:cubicBezTo>
                <a:cubicBezTo>
                  <a:pt x="1669478" y="1388990"/>
                  <a:pt x="947259" y="1615793"/>
                  <a:pt x="57668" y="1504512"/>
                </a:cubicBezTo>
                <a:cubicBezTo>
                  <a:pt x="23188" y="1504592"/>
                  <a:pt x="-1122" y="1478431"/>
                  <a:pt x="0" y="1446844"/>
                </a:cubicBezTo>
                <a:cubicBezTo>
                  <a:pt x="123520" y="1048470"/>
                  <a:pt x="14023" y="379085"/>
                  <a:pt x="0" y="57668"/>
                </a:cubicBezTo>
                <a:close/>
              </a:path>
            </a:pathLst>
          </a:custGeom>
          <a:solidFill>
            <a:schemeClr val="accent1">
              <a:lumMod val="75000"/>
            </a:schemeClr>
          </a:solidFill>
          <a:ln w="15875">
            <a:solidFill>
              <a:schemeClr val="accent2"/>
            </a:solidFill>
            <a:extLst>
              <a:ext uri="{C807C97D-BFC1-408E-A445-0C87EB9F89A2}">
                <ask:lineSketchStyleProps xmlns:ask="http://schemas.microsoft.com/office/drawing/2018/sketchyshapes" sd="4257562635">
                  <a:prstGeom prst="roundRect">
                    <a:avLst>
                      <a:gd name="adj" fmla="val 383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t>Meat production is biggest contributor​</a:t>
            </a:r>
            <a:endParaRPr lang="en-US" sz="2000" dirty="0">
              <a:latin typeface="Varela Round" pitchFamily="2" charset="-79"/>
              <a:cs typeface="Varela Round" pitchFamily="2" charset="-79"/>
            </a:endParaRPr>
          </a:p>
        </p:txBody>
      </p:sp>
      <p:sp>
        <p:nvSpPr>
          <p:cNvPr id="12" name="Rounded Rectangle 11">
            <a:extLst>
              <a:ext uri="{FF2B5EF4-FFF2-40B4-BE49-F238E27FC236}">
                <a16:creationId xmlns:a16="http://schemas.microsoft.com/office/drawing/2014/main" id="{5424A753-1E2E-82E4-3AEE-532D9A0456E1}"/>
              </a:ext>
            </a:extLst>
          </p:cNvPr>
          <p:cNvSpPr/>
          <p:nvPr/>
        </p:nvSpPr>
        <p:spPr>
          <a:xfrm>
            <a:off x="6465019" y="5374105"/>
            <a:ext cx="2159214" cy="1245026"/>
          </a:xfrm>
          <a:custGeom>
            <a:avLst/>
            <a:gdLst>
              <a:gd name="connsiteX0" fmla="*/ 0 w 2159214"/>
              <a:gd name="connsiteY0" fmla="*/ 47722 h 1245026"/>
              <a:gd name="connsiteX1" fmla="*/ 47722 w 2159214"/>
              <a:gd name="connsiteY1" fmla="*/ 0 h 1245026"/>
              <a:gd name="connsiteX2" fmla="*/ 2111492 w 2159214"/>
              <a:gd name="connsiteY2" fmla="*/ 0 h 1245026"/>
              <a:gd name="connsiteX3" fmla="*/ 2159214 w 2159214"/>
              <a:gd name="connsiteY3" fmla="*/ 47722 h 1245026"/>
              <a:gd name="connsiteX4" fmla="*/ 2159214 w 2159214"/>
              <a:gd name="connsiteY4" fmla="*/ 1197304 h 1245026"/>
              <a:gd name="connsiteX5" fmla="*/ 2111492 w 2159214"/>
              <a:gd name="connsiteY5" fmla="*/ 1245026 h 1245026"/>
              <a:gd name="connsiteX6" fmla="*/ 47722 w 2159214"/>
              <a:gd name="connsiteY6" fmla="*/ 1245026 h 1245026"/>
              <a:gd name="connsiteX7" fmla="*/ 0 w 2159214"/>
              <a:gd name="connsiteY7" fmla="*/ 1197304 h 1245026"/>
              <a:gd name="connsiteX8" fmla="*/ 0 w 2159214"/>
              <a:gd name="connsiteY8" fmla="*/ 47722 h 124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9214" h="1245026" fill="none" extrusionOk="0">
                <a:moveTo>
                  <a:pt x="0" y="47722"/>
                </a:moveTo>
                <a:cubicBezTo>
                  <a:pt x="-2416" y="20635"/>
                  <a:pt x="21425" y="-1078"/>
                  <a:pt x="47722" y="0"/>
                </a:cubicBezTo>
                <a:cubicBezTo>
                  <a:pt x="477313" y="-79832"/>
                  <a:pt x="1521151" y="-21045"/>
                  <a:pt x="2111492" y="0"/>
                </a:cubicBezTo>
                <a:cubicBezTo>
                  <a:pt x="2142313" y="-1892"/>
                  <a:pt x="2158597" y="21472"/>
                  <a:pt x="2159214" y="47722"/>
                </a:cubicBezTo>
                <a:cubicBezTo>
                  <a:pt x="2205984" y="510182"/>
                  <a:pt x="2117236" y="662418"/>
                  <a:pt x="2159214" y="1197304"/>
                </a:cubicBezTo>
                <a:cubicBezTo>
                  <a:pt x="2159292" y="1224624"/>
                  <a:pt x="2138272" y="1245156"/>
                  <a:pt x="2111492" y="1245026"/>
                </a:cubicBezTo>
                <a:cubicBezTo>
                  <a:pt x="1248700" y="1406411"/>
                  <a:pt x="630495" y="1175219"/>
                  <a:pt x="47722" y="1245026"/>
                </a:cubicBezTo>
                <a:cubicBezTo>
                  <a:pt x="22328" y="1243594"/>
                  <a:pt x="-552" y="1222776"/>
                  <a:pt x="0" y="1197304"/>
                </a:cubicBezTo>
                <a:cubicBezTo>
                  <a:pt x="25562" y="1039326"/>
                  <a:pt x="47603" y="526379"/>
                  <a:pt x="0" y="47722"/>
                </a:cubicBezTo>
                <a:close/>
              </a:path>
              <a:path w="2159214" h="1245026" stroke="0" extrusionOk="0">
                <a:moveTo>
                  <a:pt x="0" y="47722"/>
                </a:moveTo>
                <a:cubicBezTo>
                  <a:pt x="-2775" y="23688"/>
                  <a:pt x="23261" y="-4895"/>
                  <a:pt x="47722" y="0"/>
                </a:cubicBezTo>
                <a:cubicBezTo>
                  <a:pt x="800542" y="102326"/>
                  <a:pt x="1217210" y="-85583"/>
                  <a:pt x="2111492" y="0"/>
                </a:cubicBezTo>
                <a:cubicBezTo>
                  <a:pt x="2137366" y="497"/>
                  <a:pt x="2155754" y="21497"/>
                  <a:pt x="2159214" y="47722"/>
                </a:cubicBezTo>
                <a:cubicBezTo>
                  <a:pt x="2075230" y="404602"/>
                  <a:pt x="2076675" y="708151"/>
                  <a:pt x="2159214" y="1197304"/>
                </a:cubicBezTo>
                <a:cubicBezTo>
                  <a:pt x="2159584" y="1223445"/>
                  <a:pt x="2137615" y="1246161"/>
                  <a:pt x="2111492" y="1245026"/>
                </a:cubicBezTo>
                <a:cubicBezTo>
                  <a:pt x="1297507" y="1129504"/>
                  <a:pt x="704595" y="1356307"/>
                  <a:pt x="47722" y="1245026"/>
                </a:cubicBezTo>
                <a:cubicBezTo>
                  <a:pt x="19229" y="1245091"/>
                  <a:pt x="-681" y="1223501"/>
                  <a:pt x="0" y="1197304"/>
                </a:cubicBezTo>
                <a:cubicBezTo>
                  <a:pt x="-44214" y="1043444"/>
                  <a:pt x="-84880" y="489579"/>
                  <a:pt x="0" y="47722"/>
                </a:cubicBezTo>
                <a:close/>
              </a:path>
            </a:pathLst>
          </a:custGeom>
          <a:solidFill>
            <a:schemeClr val="accent1">
              <a:lumMod val="75000"/>
            </a:schemeClr>
          </a:solidFill>
          <a:ln w="15875">
            <a:solidFill>
              <a:schemeClr val="accent2"/>
            </a:solidFill>
            <a:extLst>
              <a:ext uri="{C807C97D-BFC1-408E-A445-0C87EB9F89A2}">
                <ask:lineSketchStyleProps xmlns:ask="http://schemas.microsoft.com/office/drawing/2018/sketchyshapes" sd="4257562635">
                  <a:prstGeom prst="roundRect">
                    <a:avLst>
                      <a:gd name="adj" fmla="val 383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t>Split between feed and land for grazing </a:t>
            </a:r>
            <a:endParaRPr lang="en-US" sz="2000" dirty="0">
              <a:latin typeface="Varela Round" pitchFamily="2" charset="-79"/>
              <a:cs typeface="Varela Round" pitchFamily="2" charset="-79"/>
            </a:endParaRPr>
          </a:p>
        </p:txBody>
      </p:sp>
      <p:sp>
        <p:nvSpPr>
          <p:cNvPr id="24" name="Rounded Rectangle 23">
            <a:extLst>
              <a:ext uri="{FF2B5EF4-FFF2-40B4-BE49-F238E27FC236}">
                <a16:creationId xmlns:a16="http://schemas.microsoft.com/office/drawing/2014/main" id="{AAD90F51-4DE8-C60A-4E05-3C60AF7D26CF}"/>
              </a:ext>
            </a:extLst>
          </p:cNvPr>
          <p:cNvSpPr/>
          <p:nvPr/>
        </p:nvSpPr>
        <p:spPr>
          <a:xfrm>
            <a:off x="1609133" y="4551247"/>
            <a:ext cx="2764589" cy="1771546"/>
          </a:xfrm>
          <a:custGeom>
            <a:avLst/>
            <a:gdLst>
              <a:gd name="connsiteX0" fmla="*/ 0 w 2764589"/>
              <a:gd name="connsiteY0" fmla="*/ 67903 h 1771546"/>
              <a:gd name="connsiteX1" fmla="*/ 67903 w 2764589"/>
              <a:gd name="connsiteY1" fmla="*/ 0 h 1771546"/>
              <a:gd name="connsiteX2" fmla="*/ 2696686 w 2764589"/>
              <a:gd name="connsiteY2" fmla="*/ 0 h 1771546"/>
              <a:gd name="connsiteX3" fmla="*/ 2764589 w 2764589"/>
              <a:gd name="connsiteY3" fmla="*/ 67903 h 1771546"/>
              <a:gd name="connsiteX4" fmla="*/ 2764589 w 2764589"/>
              <a:gd name="connsiteY4" fmla="*/ 1703643 h 1771546"/>
              <a:gd name="connsiteX5" fmla="*/ 2696686 w 2764589"/>
              <a:gd name="connsiteY5" fmla="*/ 1771546 h 1771546"/>
              <a:gd name="connsiteX6" fmla="*/ 67903 w 2764589"/>
              <a:gd name="connsiteY6" fmla="*/ 1771546 h 1771546"/>
              <a:gd name="connsiteX7" fmla="*/ 0 w 2764589"/>
              <a:gd name="connsiteY7" fmla="*/ 1703643 h 1771546"/>
              <a:gd name="connsiteX8" fmla="*/ 0 w 2764589"/>
              <a:gd name="connsiteY8" fmla="*/ 67903 h 177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4589" h="1771546" fill="none" extrusionOk="0">
                <a:moveTo>
                  <a:pt x="0" y="67903"/>
                </a:moveTo>
                <a:cubicBezTo>
                  <a:pt x="-5094" y="28860"/>
                  <a:pt x="30578" y="-3226"/>
                  <a:pt x="67903" y="0"/>
                </a:cubicBezTo>
                <a:cubicBezTo>
                  <a:pt x="1060491" y="-79832"/>
                  <a:pt x="1714489" y="-21045"/>
                  <a:pt x="2696686" y="0"/>
                </a:cubicBezTo>
                <a:cubicBezTo>
                  <a:pt x="2734979" y="-335"/>
                  <a:pt x="2758780" y="31397"/>
                  <a:pt x="2764589" y="67903"/>
                </a:cubicBezTo>
                <a:cubicBezTo>
                  <a:pt x="2718886" y="332475"/>
                  <a:pt x="2646580" y="1180875"/>
                  <a:pt x="2764589" y="1703643"/>
                </a:cubicBezTo>
                <a:cubicBezTo>
                  <a:pt x="2765106" y="1747570"/>
                  <a:pt x="2738645" y="1772907"/>
                  <a:pt x="2696686" y="1771546"/>
                </a:cubicBezTo>
                <a:cubicBezTo>
                  <a:pt x="1832257" y="1932931"/>
                  <a:pt x="1303915" y="1701739"/>
                  <a:pt x="67903" y="1771546"/>
                </a:cubicBezTo>
                <a:cubicBezTo>
                  <a:pt x="33469" y="1766983"/>
                  <a:pt x="-2386" y="1737326"/>
                  <a:pt x="0" y="1703643"/>
                </a:cubicBezTo>
                <a:cubicBezTo>
                  <a:pt x="140323" y="1375249"/>
                  <a:pt x="-57209" y="599489"/>
                  <a:pt x="0" y="67903"/>
                </a:cubicBezTo>
                <a:close/>
              </a:path>
              <a:path w="2764589" h="1771546" stroke="0" extrusionOk="0">
                <a:moveTo>
                  <a:pt x="0" y="67903"/>
                </a:moveTo>
                <a:cubicBezTo>
                  <a:pt x="-3242" y="33114"/>
                  <a:pt x="31256" y="-2209"/>
                  <a:pt x="67903" y="0"/>
                </a:cubicBezTo>
                <a:cubicBezTo>
                  <a:pt x="565943" y="102326"/>
                  <a:pt x="2127607" y="-85583"/>
                  <a:pt x="2696686" y="0"/>
                </a:cubicBezTo>
                <a:cubicBezTo>
                  <a:pt x="2730146" y="4166"/>
                  <a:pt x="2760573" y="30553"/>
                  <a:pt x="2764589" y="67903"/>
                </a:cubicBezTo>
                <a:cubicBezTo>
                  <a:pt x="2694558" y="527083"/>
                  <a:pt x="2719446" y="1054564"/>
                  <a:pt x="2764589" y="1703643"/>
                </a:cubicBezTo>
                <a:cubicBezTo>
                  <a:pt x="2768407" y="1738928"/>
                  <a:pt x="2732825" y="1778202"/>
                  <a:pt x="2696686" y="1771546"/>
                </a:cubicBezTo>
                <a:cubicBezTo>
                  <a:pt x="1638315" y="1656024"/>
                  <a:pt x="600653" y="1882827"/>
                  <a:pt x="67903" y="1771546"/>
                </a:cubicBezTo>
                <a:cubicBezTo>
                  <a:pt x="25351" y="1771700"/>
                  <a:pt x="-1902" y="1740701"/>
                  <a:pt x="0" y="1703643"/>
                </a:cubicBezTo>
                <a:cubicBezTo>
                  <a:pt x="-87287" y="1150653"/>
                  <a:pt x="-101703" y="750435"/>
                  <a:pt x="0" y="67903"/>
                </a:cubicBezTo>
                <a:close/>
              </a:path>
            </a:pathLst>
          </a:custGeom>
          <a:solidFill>
            <a:schemeClr val="accent1">
              <a:lumMod val="75000"/>
            </a:schemeClr>
          </a:solidFill>
          <a:ln w="15875">
            <a:solidFill>
              <a:schemeClr val="accent2"/>
            </a:solidFill>
            <a:extLst>
              <a:ext uri="{C807C97D-BFC1-408E-A445-0C87EB9F89A2}">
                <ask:lineSketchStyleProps xmlns:ask="http://schemas.microsoft.com/office/drawing/2018/sketchyshapes" sd="4257562635">
                  <a:prstGeom prst="roundRect">
                    <a:avLst>
                      <a:gd name="adj" fmla="val 383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t>Deforestation reduces the effectiveness of the forest carbon sink plus creates a carbon source </a:t>
            </a:r>
            <a:endParaRPr lang="en-US" sz="2000" dirty="0">
              <a:latin typeface="Varela Round" pitchFamily="2" charset="-79"/>
              <a:cs typeface="Varela Round" pitchFamily="2" charset="-79"/>
            </a:endParaRPr>
          </a:p>
        </p:txBody>
      </p:sp>
      <p:sp>
        <p:nvSpPr>
          <p:cNvPr id="14" name="Rectangle 13">
            <a:extLst>
              <a:ext uri="{FF2B5EF4-FFF2-40B4-BE49-F238E27FC236}">
                <a16:creationId xmlns:a16="http://schemas.microsoft.com/office/drawing/2014/main" id="{7640B036-150E-F3E2-5B63-E47FCAAE4304}"/>
              </a:ext>
            </a:extLst>
          </p:cNvPr>
          <p:cNvSpPr/>
          <p:nvPr/>
        </p:nvSpPr>
        <p:spPr>
          <a:xfrm>
            <a:off x="1811868" y="100341"/>
            <a:ext cx="12808472" cy="10321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9F88A20-B491-13CC-C748-386561DBC24D}"/>
              </a:ext>
            </a:extLst>
          </p:cNvPr>
          <p:cNvPicPr>
            <a:picLocks noChangeAspect="1"/>
          </p:cNvPicPr>
          <p:nvPr/>
        </p:nvPicPr>
        <p:blipFill>
          <a:blip r:embed="rId4">
            <a:duotone>
              <a:prstClr val="black"/>
              <a:schemeClr val="accent4">
                <a:tint val="45000"/>
                <a:satMod val="400000"/>
              </a:schemeClr>
            </a:duotone>
          </a:blip>
          <a:stretch>
            <a:fillRect/>
          </a:stretch>
        </p:blipFill>
        <p:spPr>
          <a:xfrm>
            <a:off x="9717840" y="-261659"/>
            <a:ext cx="2060328" cy="2060328"/>
          </a:xfrm>
          <a:prstGeom prst="rect">
            <a:avLst/>
          </a:prstGeom>
        </p:spPr>
      </p:pic>
      <p:sp>
        <p:nvSpPr>
          <p:cNvPr id="15" name="Rectangle 14">
            <a:extLst>
              <a:ext uri="{FF2B5EF4-FFF2-40B4-BE49-F238E27FC236}">
                <a16:creationId xmlns:a16="http://schemas.microsoft.com/office/drawing/2014/main" id="{8C232BB5-371A-2947-5A45-B428368E501E}"/>
              </a:ext>
            </a:extLst>
          </p:cNvPr>
          <p:cNvSpPr/>
          <p:nvPr/>
        </p:nvSpPr>
        <p:spPr>
          <a:xfrm>
            <a:off x="3508520" y="319620"/>
            <a:ext cx="7178144" cy="5542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4736BAFC-E067-9D80-BE5F-A9CBFEBF691C}"/>
              </a:ext>
            </a:extLst>
          </p:cNvPr>
          <p:cNvSpPr>
            <a:spLocks noGrp="1"/>
          </p:cNvSpPr>
          <p:nvPr>
            <p:ph type="title"/>
          </p:nvPr>
        </p:nvSpPr>
        <p:spPr>
          <a:xfrm>
            <a:off x="3626437" y="390935"/>
            <a:ext cx="7178144" cy="1325563"/>
          </a:xfrm>
        </p:spPr>
        <p:txBody>
          <a:bodyPr/>
          <a:lstStyle/>
          <a:p>
            <a:r>
              <a:rPr lang="en-US" sz="3600" dirty="0">
                <a:solidFill>
                  <a:schemeClr val="bg1"/>
                </a:solidFill>
                <a:latin typeface="Bradley Hand" pitchFamily="2" charset="77"/>
              </a:rPr>
              <a:t>Industrial Farming </a:t>
            </a:r>
            <a:r>
              <a:rPr lang="en-US" sz="3600" dirty="0">
                <a:solidFill>
                  <a:schemeClr val="accent2"/>
                </a:solidFill>
                <a:latin typeface="Bradley Hand" pitchFamily="2" charset="77"/>
              </a:rPr>
              <a:t>: Deforestation</a:t>
            </a:r>
          </a:p>
        </p:txBody>
      </p:sp>
      <p:sp>
        <p:nvSpPr>
          <p:cNvPr id="20" name="Freeform: Shape 25">
            <a:extLst>
              <a:ext uri="{FF2B5EF4-FFF2-40B4-BE49-F238E27FC236}">
                <a16:creationId xmlns:a16="http://schemas.microsoft.com/office/drawing/2014/main" id="{ED2DCACB-96D5-B9CA-A929-C4068571F7F0}"/>
              </a:ext>
            </a:extLst>
          </p:cNvPr>
          <p:cNvSpPr/>
          <p:nvPr/>
        </p:nvSpPr>
        <p:spPr>
          <a:xfrm>
            <a:off x="-6297" y="0"/>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2050" name="Picture 2">
            <a:extLst>
              <a:ext uri="{FF2B5EF4-FFF2-40B4-BE49-F238E27FC236}">
                <a16:creationId xmlns:a16="http://schemas.microsoft.com/office/drawing/2014/main" id="{6C7505A8-F850-C683-D642-B7F0A399E2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34" y="1420980"/>
            <a:ext cx="5986389" cy="31592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FC1D7B0-BCF7-7773-0944-3B97E75865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0576" y="5241791"/>
            <a:ext cx="2084708" cy="1776965"/>
          </a:xfrm>
          <a:prstGeom prst="rect">
            <a:avLst/>
          </a:prstGeom>
        </p:spPr>
      </p:pic>
      <p:pic>
        <p:nvPicPr>
          <p:cNvPr id="3" name="Picture 2" descr="A pink circle with white text&#10;&#10;Description automatically generated">
            <a:extLst>
              <a:ext uri="{FF2B5EF4-FFF2-40B4-BE49-F238E27FC236}">
                <a16:creationId xmlns:a16="http://schemas.microsoft.com/office/drawing/2014/main" id="{6073CBA9-CED0-D3B7-212D-43B191D835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95" y="-16638"/>
            <a:ext cx="2374900" cy="1790700"/>
          </a:xfrm>
          <a:prstGeom prst="rect">
            <a:avLst/>
          </a:prstGeom>
        </p:spPr>
      </p:pic>
    </p:spTree>
    <p:extLst>
      <p:ext uri="{BB962C8B-B14F-4D97-AF65-F5344CB8AC3E}">
        <p14:creationId xmlns:p14="http://schemas.microsoft.com/office/powerpoint/2010/main" val="770041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84BC40-711E-C4A2-7FEB-D2E7D3493277}"/>
              </a:ext>
            </a:extLst>
          </p:cNvPr>
          <p:cNvSpPr/>
          <p:nvPr/>
        </p:nvSpPr>
        <p:spPr>
          <a:xfrm>
            <a:off x="10353861" y="5240285"/>
            <a:ext cx="1838139" cy="16177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7F58D1-EB3A-6598-4FD9-9EFB74E402A7}"/>
              </a:ext>
            </a:extLst>
          </p:cNvPr>
          <p:cNvSpPr/>
          <p:nvPr/>
        </p:nvSpPr>
        <p:spPr>
          <a:xfrm>
            <a:off x="420572" y="214133"/>
            <a:ext cx="11350856" cy="634636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E7509573-DC30-ED5F-C872-0E65C0F3DAD7}"/>
              </a:ext>
            </a:extLst>
          </p:cNvPr>
          <p:cNvSpPr txBox="1">
            <a:spLocks/>
          </p:cNvSpPr>
          <p:nvPr/>
        </p:nvSpPr>
        <p:spPr>
          <a:xfrm>
            <a:off x="560606" y="1755261"/>
            <a:ext cx="10417215" cy="10463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sz="4800" dirty="0">
                <a:solidFill>
                  <a:schemeClr val="bg1"/>
                </a:solidFill>
                <a:latin typeface="Phosphate Inline" panose="02000506050000020004" pitchFamily="2" charset="77"/>
                <a:cs typeface="Phosphate Inline" panose="02000506050000020004" pitchFamily="2" charset="77"/>
              </a:rPr>
              <a:t>Hierarchy of meat eating</a:t>
            </a:r>
          </a:p>
        </p:txBody>
      </p:sp>
      <p:pic>
        <p:nvPicPr>
          <p:cNvPr id="3074" name="Picture 2" descr="Free Cows Cattles photo and picture">
            <a:extLst>
              <a:ext uri="{FF2B5EF4-FFF2-40B4-BE49-F238E27FC236}">
                <a16:creationId xmlns:a16="http://schemas.microsoft.com/office/drawing/2014/main" id="{35E62EC7-809D-BCD3-54DF-5389CE1402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361" y="2408038"/>
            <a:ext cx="2206964" cy="14724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ee Lamb Sheep photo and picture">
            <a:extLst>
              <a:ext uri="{FF2B5EF4-FFF2-40B4-BE49-F238E27FC236}">
                <a16:creationId xmlns:a16="http://schemas.microsoft.com/office/drawing/2014/main" id="{947D09F6-98A4-549E-8D0D-83A989223A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1530" y="2433518"/>
            <a:ext cx="1749648" cy="176352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ree Pig Sow photo and picture">
            <a:extLst>
              <a:ext uri="{FF2B5EF4-FFF2-40B4-BE49-F238E27FC236}">
                <a16:creationId xmlns:a16="http://schemas.microsoft.com/office/drawing/2014/main" id="{9B28B7A8-DD71-3D50-BA36-778CD7D6F4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2442" y="2408038"/>
            <a:ext cx="2209711" cy="147245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ree Sockeye Salmon photo and picture">
            <a:extLst>
              <a:ext uri="{FF2B5EF4-FFF2-40B4-BE49-F238E27FC236}">
                <a16:creationId xmlns:a16="http://schemas.microsoft.com/office/drawing/2014/main" id="{49E72ED2-134C-2213-9BC4-29287FDF98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4566" y="4555904"/>
            <a:ext cx="2206964" cy="147245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Free Chicken Hen photo and picture">
            <a:extLst>
              <a:ext uri="{FF2B5EF4-FFF2-40B4-BE49-F238E27FC236}">
                <a16:creationId xmlns:a16="http://schemas.microsoft.com/office/drawing/2014/main" id="{00B4E1B9-24C8-CE1A-20A6-A94DA2C3AA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8897" y="4390135"/>
            <a:ext cx="2659237" cy="1780518"/>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435ED771-FDF7-985B-45D3-BE9E10C29DEE}"/>
              </a:ext>
            </a:extLst>
          </p:cNvPr>
          <p:cNvSpPr txBox="1">
            <a:spLocks/>
          </p:cNvSpPr>
          <p:nvPr/>
        </p:nvSpPr>
        <p:spPr>
          <a:xfrm>
            <a:off x="-1050093" y="2925412"/>
            <a:ext cx="10417215" cy="10463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sz="8800" dirty="0">
                <a:solidFill>
                  <a:schemeClr val="accent5"/>
                </a:solidFill>
              </a:rPr>
              <a:t>?</a:t>
            </a:r>
          </a:p>
        </p:txBody>
      </p:sp>
      <p:sp>
        <p:nvSpPr>
          <p:cNvPr id="12" name="Title 1">
            <a:extLst>
              <a:ext uri="{FF2B5EF4-FFF2-40B4-BE49-F238E27FC236}">
                <a16:creationId xmlns:a16="http://schemas.microsoft.com/office/drawing/2014/main" id="{B774A104-46C8-0FD4-9B21-A586D7497DDF}"/>
              </a:ext>
            </a:extLst>
          </p:cNvPr>
          <p:cNvSpPr txBox="1">
            <a:spLocks/>
          </p:cNvSpPr>
          <p:nvPr/>
        </p:nvSpPr>
        <p:spPr>
          <a:xfrm>
            <a:off x="5928938" y="1077003"/>
            <a:ext cx="10417215" cy="10463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sz="8800" dirty="0"/>
              <a:t>?</a:t>
            </a:r>
          </a:p>
        </p:txBody>
      </p:sp>
      <p:sp>
        <p:nvSpPr>
          <p:cNvPr id="15" name="Title 1">
            <a:extLst>
              <a:ext uri="{FF2B5EF4-FFF2-40B4-BE49-F238E27FC236}">
                <a16:creationId xmlns:a16="http://schemas.microsoft.com/office/drawing/2014/main" id="{BE81705C-256E-934A-E0E6-565C66B07BA2}"/>
              </a:ext>
            </a:extLst>
          </p:cNvPr>
          <p:cNvSpPr txBox="1">
            <a:spLocks/>
          </p:cNvSpPr>
          <p:nvPr/>
        </p:nvSpPr>
        <p:spPr>
          <a:xfrm>
            <a:off x="-2143641" y="3786260"/>
            <a:ext cx="10417215" cy="10463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sz="8800" dirty="0"/>
              <a:t>?</a:t>
            </a:r>
          </a:p>
        </p:txBody>
      </p:sp>
      <p:sp>
        <p:nvSpPr>
          <p:cNvPr id="16" name="Title 1">
            <a:extLst>
              <a:ext uri="{FF2B5EF4-FFF2-40B4-BE49-F238E27FC236}">
                <a16:creationId xmlns:a16="http://schemas.microsoft.com/office/drawing/2014/main" id="{E9FBBAAB-94E5-EADE-9B58-AA77C85C8A9C}"/>
              </a:ext>
            </a:extLst>
          </p:cNvPr>
          <p:cNvSpPr txBox="1">
            <a:spLocks/>
          </p:cNvSpPr>
          <p:nvPr/>
        </p:nvSpPr>
        <p:spPr>
          <a:xfrm>
            <a:off x="1774785" y="5526881"/>
            <a:ext cx="10417215" cy="10463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sz="8800" dirty="0">
                <a:solidFill>
                  <a:schemeClr val="accent2"/>
                </a:solidFill>
              </a:rPr>
              <a:t>?</a:t>
            </a:r>
          </a:p>
        </p:txBody>
      </p:sp>
      <p:sp>
        <p:nvSpPr>
          <p:cNvPr id="17" name="Title 1">
            <a:extLst>
              <a:ext uri="{FF2B5EF4-FFF2-40B4-BE49-F238E27FC236}">
                <a16:creationId xmlns:a16="http://schemas.microsoft.com/office/drawing/2014/main" id="{CB5BCBAA-ED7A-9DA7-A62B-FCF491BAE140}"/>
              </a:ext>
            </a:extLst>
          </p:cNvPr>
          <p:cNvSpPr txBox="1">
            <a:spLocks/>
          </p:cNvSpPr>
          <p:nvPr/>
        </p:nvSpPr>
        <p:spPr>
          <a:xfrm>
            <a:off x="-2226411" y="437540"/>
            <a:ext cx="10417215" cy="10463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sz="8800" dirty="0"/>
              <a:t>?</a:t>
            </a:r>
          </a:p>
        </p:txBody>
      </p:sp>
      <p:sp>
        <p:nvSpPr>
          <p:cNvPr id="18" name="Title 1">
            <a:extLst>
              <a:ext uri="{FF2B5EF4-FFF2-40B4-BE49-F238E27FC236}">
                <a16:creationId xmlns:a16="http://schemas.microsoft.com/office/drawing/2014/main" id="{EDD9C59C-7CB1-DD8A-0CC8-11FF90236D9D}"/>
              </a:ext>
            </a:extLst>
          </p:cNvPr>
          <p:cNvSpPr txBox="1">
            <a:spLocks/>
          </p:cNvSpPr>
          <p:nvPr/>
        </p:nvSpPr>
        <p:spPr>
          <a:xfrm>
            <a:off x="3995412" y="214133"/>
            <a:ext cx="10417215" cy="10463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sz="8800" dirty="0">
                <a:solidFill>
                  <a:schemeClr val="accent5"/>
                </a:solidFill>
              </a:rPr>
              <a:t>?</a:t>
            </a:r>
          </a:p>
        </p:txBody>
      </p:sp>
      <p:sp>
        <p:nvSpPr>
          <p:cNvPr id="19" name="Title 1">
            <a:extLst>
              <a:ext uri="{FF2B5EF4-FFF2-40B4-BE49-F238E27FC236}">
                <a16:creationId xmlns:a16="http://schemas.microsoft.com/office/drawing/2014/main" id="{E774AA1E-35F2-FB98-4459-232462BB06B1}"/>
              </a:ext>
            </a:extLst>
          </p:cNvPr>
          <p:cNvSpPr txBox="1">
            <a:spLocks/>
          </p:cNvSpPr>
          <p:nvPr/>
        </p:nvSpPr>
        <p:spPr>
          <a:xfrm>
            <a:off x="-3508765" y="5027140"/>
            <a:ext cx="10417215" cy="10463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sz="8800" dirty="0">
                <a:solidFill>
                  <a:schemeClr val="accent2"/>
                </a:solidFill>
              </a:rPr>
              <a:t>?</a:t>
            </a:r>
          </a:p>
        </p:txBody>
      </p:sp>
      <p:sp>
        <p:nvSpPr>
          <p:cNvPr id="20" name="Title 1">
            <a:extLst>
              <a:ext uri="{FF2B5EF4-FFF2-40B4-BE49-F238E27FC236}">
                <a16:creationId xmlns:a16="http://schemas.microsoft.com/office/drawing/2014/main" id="{ECD162E2-F4E7-8B69-BE22-63120A7D6FDF}"/>
              </a:ext>
            </a:extLst>
          </p:cNvPr>
          <p:cNvSpPr txBox="1">
            <a:spLocks/>
          </p:cNvSpPr>
          <p:nvPr/>
        </p:nvSpPr>
        <p:spPr>
          <a:xfrm>
            <a:off x="5220182" y="5246605"/>
            <a:ext cx="10417215" cy="10463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sz="8800" dirty="0">
                <a:solidFill>
                  <a:schemeClr val="accent5"/>
                </a:solidFill>
              </a:rPr>
              <a:t>?</a:t>
            </a:r>
          </a:p>
        </p:txBody>
      </p:sp>
      <p:sp>
        <p:nvSpPr>
          <p:cNvPr id="21" name="Title 1">
            <a:extLst>
              <a:ext uri="{FF2B5EF4-FFF2-40B4-BE49-F238E27FC236}">
                <a16:creationId xmlns:a16="http://schemas.microsoft.com/office/drawing/2014/main" id="{1E14C2A1-DE11-ACF8-D106-5E37E4E81022}"/>
              </a:ext>
            </a:extLst>
          </p:cNvPr>
          <p:cNvSpPr txBox="1">
            <a:spLocks/>
          </p:cNvSpPr>
          <p:nvPr/>
        </p:nvSpPr>
        <p:spPr>
          <a:xfrm>
            <a:off x="-3748029" y="1726701"/>
            <a:ext cx="10417215" cy="10463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sz="8800" dirty="0"/>
              <a:t>?</a:t>
            </a:r>
          </a:p>
        </p:txBody>
      </p:sp>
      <p:sp>
        <p:nvSpPr>
          <p:cNvPr id="22" name="Title 1">
            <a:extLst>
              <a:ext uri="{FF2B5EF4-FFF2-40B4-BE49-F238E27FC236}">
                <a16:creationId xmlns:a16="http://schemas.microsoft.com/office/drawing/2014/main" id="{2505709E-A4E4-CDC6-7A76-0EA8B642D038}"/>
              </a:ext>
            </a:extLst>
          </p:cNvPr>
          <p:cNvSpPr txBox="1">
            <a:spLocks/>
          </p:cNvSpPr>
          <p:nvPr/>
        </p:nvSpPr>
        <p:spPr>
          <a:xfrm>
            <a:off x="1761328" y="3398899"/>
            <a:ext cx="10417215" cy="10463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sz="8800" dirty="0"/>
              <a:t>?</a:t>
            </a:r>
          </a:p>
        </p:txBody>
      </p:sp>
      <p:sp>
        <p:nvSpPr>
          <p:cNvPr id="23" name="Title 1">
            <a:extLst>
              <a:ext uri="{FF2B5EF4-FFF2-40B4-BE49-F238E27FC236}">
                <a16:creationId xmlns:a16="http://schemas.microsoft.com/office/drawing/2014/main" id="{D4E191A2-7C8D-310F-9944-A8D609C75E18}"/>
              </a:ext>
            </a:extLst>
          </p:cNvPr>
          <p:cNvSpPr txBox="1">
            <a:spLocks/>
          </p:cNvSpPr>
          <p:nvPr/>
        </p:nvSpPr>
        <p:spPr>
          <a:xfrm>
            <a:off x="3979107" y="2925411"/>
            <a:ext cx="10417215" cy="10463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sz="8800" dirty="0">
                <a:solidFill>
                  <a:schemeClr val="accent2"/>
                </a:solidFill>
              </a:rPr>
              <a:t>?</a:t>
            </a:r>
          </a:p>
        </p:txBody>
      </p:sp>
      <p:pic>
        <p:nvPicPr>
          <p:cNvPr id="7" name="Picture 6">
            <a:extLst>
              <a:ext uri="{FF2B5EF4-FFF2-40B4-BE49-F238E27FC236}">
                <a16:creationId xmlns:a16="http://schemas.microsoft.com/office/drawing/2014/main" id="{499A1D7E-ED2F-D553-0B45-C354E90F38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0576" y="5012335"/>
            <a:ext cx="2084708" cy="1776965"/>
          </a:xfrm>
          <a:prstGeom prst="rect">
            <a:avLst/>
          </a:prstGeom>
        </p:spPr>
      </p:pic>
      <p:sp>
        <p:nvSpPr>
          <p:cNvPr id="13" name="Freeform: Shape 5">
            <a:extLst>
              <a:ext uri="{FF2B5EF4-FFF2-40B4-BE49-F238E27FC236}">
                <a16:creationId xmlns:a16="http://schemas.microsoft.com/office/drawing/2014/main" id="{1690F660-032C-E427-6B4F-990D920C3C23}"/>
              </a:ext>
            </a:extLst>
          </p:cNvPr>
          <p:cNvSpPr/>
          <p:nvPr/>
        </p:nvSpPr>
        <p:spPr>
          <a:xfrm rot="16200000">
            <a:off x="9265735" y="-489974"/>
            <a:ext cx="2696606" cy="3676552"/>
          </a:xfrm>
          <a:custGeom>
            <a:avLst/>
            <a:gdLst>
              <a:gd name="connsiteX0" fmla="*/ 2315029 w 3395965"/>
              <a:gd name="connsiteY0" fmla="*/ 0 h 4630058"/>
              <a:gd name="connsiteX1" fmla="*/ 3216143 w 3395965"/>
              <a:gd name="connsiteY1" fmla="*/ 181927 h 4630058"/>
              <a:gd name="connsiteX2" fmla="*/ 3395965 w 3395965"/>
              <a:gd name="connsiteY2" fmla="*/ 268552 h 4630058"/>
              <a:gd name="connsiteX3" fmla="*/ 3395965 w 3395965"/>
              <a:gd name="connsiteY3" fmla="*/ 1230862 h 4630058"/>
              <a:gd name="connsiteX4" fmla="*/ 3288931 w 3395965"/>
              <a:gd name="connsiteY4" fmla="*/ 1133583 h 4630058"/>
              <a:gd name="connsiteX5" fmla="*/ 2315029 w 3395965"/>
              <a:gd name="connsiteY5" fmla="*/ 783961 h 4630058"/>
              <a:gd name="connsiteX6" fmla="*/ 783961 w 3395965"/>
              <a:gd name="connsiteY6" fmla="*/ 2315029 h 4630058"/>
              <a:gd name="connsiteX7" fmla="*/ 2315029 w 3395965"/>
              <a:gd name="connsiteY7" fmla="*/ 3846097 h 4630058"/>
              <a:gd name="connsiteX8" fmla="*/ 3288931 w 3395965"/>
              <a:gd name="connsiteY8" fmla="*/ 3496476 h 4630058"/>
              <a:gd name="connsiteX9" fmla="*/ 3395965 w 3395965"/>
              <a:gd name="connsiteY9" fmla="*/ 3399196 h 4630058"/>
              <a:gd name="connsiteX10" fmla="*/ 3395965 w 3395965"/>
              <a:gd name="connsiteY10" fmla="*/ 4361507 h 4630058"/>
              <a:gd name="connsiteX11" fmla="*/ 3216143 w 3395965"/>
              <a:gd name="connsiteY11" fmla="*/ 4448132 h 4630058"/>
              <a:gd name="connsiteX12" fmla="*/ 2315029 w 3395965"/>
              <a:gd name="connsiteY12" fmla="*/ 4630058 h 4630058"/>
              <a:gd name="connsiteX13" fmla="*/ 0 w 3395965"/>
              <a:gd name="connsiteY13" fmla="*/ 2315029 h 4630058"/>
              <a:gd name="connsiteX14" fmla="*/ 2315029 w 3395965"/>
              <a:gd name="connsiteY14" fmla="*/ 0 h 463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5965" h="4630058">
                <a:moveTo>
                  <a:pt x="2315029" y="0"/>
                </a:moveTo>
                <a:cubicBezTo>
                  <a:pt x="2634668" y="0"/>
                  <a:pt x="2939177" y="64780"/>
                  <a:pt x="3216143" y="181927"/>
                </a:cubicBezTo>
                <a:lnTo>
                  <a:pt x="3395965" y="268552"/>
                </a:lnTo>
                <a:lnTo>
                  <a:pt x="3395965" y="1230862"/>
                </a:lnTo>
                <a:lnTo>
                  <a:pt x="3288931" y="1133583"/>
                </a:lnTo>
                <a:cubicBezTo>
                  <a:pt x="3024272" y="915167"/>
                  <a:pt x="2684973" y="783961"/>
                  <a:pt x="2315029" y="783961"/>
                </a:cubicBezTo>
                <a:cubicBezTo>
                  <a:pt x="1469443" y="783961"/>
                  <a:pt x="783961" y="1469443"/>
                  <a:pt x="783961" y="2315029"/>
                </a:cubicBezTo>
                <a:cubicBezTo>
                  <a:pt x="783961" y="3160615"/>
                  <a:pt x="1469443" y="3846097"/>
                  <a:pt x="2315029" y="3846097"/>
                </a:cubicBezTo>
                <a:cubicBezTo>
                  <a:pt x="2684973" y="3846097"/>
                  <a:pt x="3024272" y="3714892"/>
                  <a:pt x="3288931" y="3496476"/>
                </a:cubicBezTo>
                <a:lnTo>
                  <a:pt x="3395965" y="3399196"/>
                </a:lnTo>
                <a:lnTo>
                  <a:pt x="3395965" y="4361507"/>
                </a:lnTo>
                <a:lnTo>
                  <a:pt x="3216143" y="4448132"/>
                </a:lnTo>
                <a:cubicBezTo>
                  <a:pt x="2939177" y="4565279"/>
                  <a:pt x="2634668" y="4630058"/>
                  <a:pt x="2315029" y="4630058"/>
                </a:cubicBezTo>
                <a:cubicBezTo>
                  <a:pt x="1036474" y="4630058"/>
                  <a:pt x="0" y="3593584"/>
                  <a:pt x="0" y="2315029"/>
                </a:cubicBezTo>
                <a:cubicBezTo>
                  <a:pt x="0" y="1036474"/>
                  <a:pt x="1036474" y="0"/>
                  <a:pt x="2315029" y="0"/>
                </a:cubicBezTo>
                <a:close/>
              </a:path>
            </a:pathLst>
          </a:custGeom>
          <a:solidFill>
            <a:schemeClr val="accent5">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10" name="Picture 9" descr="A yellow sign with blue writing&#10;&#10;Description automatically generated">
            <a:extLst>
              <a:ext uri="{FF2B5EF4-FFF2-40B4-BE49-F238E27FC236}">
                <a16:creationId xmlns:a16="http://schemas.microsoft.com/office/drawing/2014/main" id="{AEF25472-678F-A71A-5BAF-851ABC9FF8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1545" y="283007"/>
            <a:ext cx="9717589" cy="1644746"/>
          </a:xfrm>
          <a:prstGeom prst="rect">
            <a:avLst/>
          </a:prstGeom>
        </p:spPr>
      </p:pic>
      <p:sp>
        <p:nvSpPr>
          <p:cNvPr id="24" name="Freeform: Shape 5">
            <a:extLst>
              <a:ext uri="{FF2B5EF4-FFF2-40B4-BE49-F238E27FC236}">
                <a16:creationId xmlns:a16="http://schemas.microsoft.com/office/drawing/2014/main" id="{7EA6B68A-1216-D526-F5D9-F90060611E86}"/>
              </a:ext>
            </a:extLst>
          </p:cNvPr>
          <p:cNvSpPr/>
          <p:nvPr/>
        </p:nvSpPr>
        <p:spPr>
          <a:xfrm rot="16200000" flipH="1" flipV="1">
            <a:off x="133685" y="3761276"/>
            <a:ext cx="2696606" cy="3676552"/>
          </a:xfrm>
          <a:custGeom>
            <a:avLst/>
            <a:gdLst>
              <a:gd name="connsiteX0" fmla="*/ 2315029 w 3395965"/>
              <a:gd name="connsiteY0" fmla="*/ 0 h 4630058"/>
              <a:gd name="connsiteX1" fmla="*/ 3216143 w 3395965"/>
              <a:gd name="connsiteY1" fmla="*/ 181927 h 4630058"/>
              <a:gd name="connsiteX2" fmla="*/ 3395965 w 3395965"/>
              <a:gd name="connsiteY2" fmla="*/ 268552 h 4630058"/>
              <a:gd name="connsiteX3" fmla="*/ 3395965 w 3395965"/>
              <a:gd name="connsiteY3" fmla="*/ 1230862 h 4630058"/>
              <a:gd name="connsiteX4" fmla="*/ 3288931 w 3395965"/>
              <a:gd name="connsiteY4" fmla="*/ 1133583 h 4630058"/>
              <a:gd name="connsiteX5" fmla="*/ 2315029 w 3395965"/>
              <a:gd name="connsiteY5" fmla="*/ 783961 h 4630058"/>
              <a:gd name="connsiteX6" fmla="*/ 783961 w 3395965"/>
              <a:gd name="connsiteY6" fmla="*/ 2315029 h 4630058"/>
              <a:gd name="connsiteX7" fmla="*/ 2315029 w 3395965"/>
              <a:gd name="connsiteY7" fmla="*/ 3846097 h 4630058"/>
              <a:gd name="connsiteX8" fmla="*/ 3288931 w 3395965"/>
              <a:gd name="connsiteY8" fmla="*/ 3496476 h 4630058"/>
              <a:gd name="connsiteX9" fmla="*/ 3395965 w 3395965"/>
              <a:gd name="connsiteY9" fmla="*/ 3399196 h 4630058"/>
              <a:gd name="connsiteX10" fmla="*/ 3395965 w 3395965"/>
              <a:gd name="connsiteY10" fmla="*/ 4361507 h 4630058"/>
              <a:gd name="connsiteX11" fmla="*/ 3216143 w 3395965"/>
              <a:gd name="connsiteY11" fmla="*/ 4448132 h 4630058"/>
              <a:gd name="connsiteX12" fmla="*/ 2315029 w 3395965"/>
              <a:gd name="connsiteY12" fmla="*/ 4630058 h 4630058"/>
              <a:gd name="connsiteX13" fmla="*/ 0 w 3395965"/>
              <a:gd name="connsiteY13" fmla="*/ 2315029 h 4630058"/>
              <a:gd name="connsiteX14" fmla="*/ 2315029 w 3395965"/>
              <a:gd name="connsiteY14" fmla="*/ 0 h 463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5965" h="4630058">
                <a:moveTo>
                  <a:pt x="2315029" y="0"/>
                </a:moveTo>
                <a:cubicBezTo>
                  <a:pt x="2634668" y="0"/>
                  <a:pt x="2939177" y="64780"/>
                  <a:pt x="3216143" y="181927"/>
                </a:cubicBezTo>
                <a:lnTo>
                  <a:pt x="3395965" y="268552"/>
                </a:lnTo>
                <a:lnTo>
                  <a:pt x="3395965" y="1230862"/>
                </a:lnTo>
                <a:lnTo>
                  <a:pt x="3288931" y="1133583"/>
                </a:lnTo>
                <a:cubicBezTo>
                  <a:pt x="3024272" y="915167"/>
                  <a:pt x="2684973" y="783961"/>
                  <a:pt x="2315029" y="783961"/>
                </a:cubicBezTo>
                <a:cubicBezTo>
                  <a:pt x="1469443" y="783961"/>
                  <a:pt x="783961" y="1469443"/>
                  <a:pt x="783961" y="2315029"/>
                </a:cubicBezTo>
                <a:cubicBezTo>
                  <a:pt x="783961" y="3160615"/>
                  <a:pt x="1469443" y="3846097"/>
                  <a:pt x="2315029" y="3846097"/>
                </a:cubicBezTo>
                <a:cubicBezTo>
                  <a:pt x="2684973" y="3846097"/>
                  <a:pt x="3024272" y="3714892"/>
                  <a:pt x="3288931" y="3496476"/>
                </a:cubicBezTo>
                <a:lnTo>
                  <a:pt x="3395965" y="3399196"/>
                </a:lnTo>
                <a:lnTo>
                  <a:pt x="3395965" y="4361507"/>
                </a:lnTo>
                <a:lnTo>
                  <a:pt x="3216143" y="4448132"/>
                </a:lnTo>
                <a:cubicBezTo>
                  <a:pt x="2939177" y="4565279"/>
                  <a:pt x="2634668" y="4630058"/>
                  <a:pt x="2315029" y="4630058"/>
                </a:cubicBezTo>
                <a:cubicBezTo>
                  <a:pt x="1036474" y="4630058"/>
                  <a:pt x="0" y="3593584"/>
                  <a:pt x="0" y="2315029"/>
                </a:cubicBezTo>
                <a:cubicBezTo>
                  <a:pt x="0" y="1036474"/>
                  <a:pt x="1036474" y="0"/>
                  <a:pt x="2315029" y="0"/>
                </a:cubicBezTo>
                <a:close/>
              </a:path>
            </a:pathLst>
          </a:custGeom>
          <a:solidFill>
            <a:schemeClr val="accent5">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Tree>
    <p:extLst>
      <p:ext uri="{BB962C8B-B14F-4D97-AF65-F5344CB8AC3E}">
        <p14:creationId xmlns:p14="http://schemas.microsoft.com/office/powerpoint/2010/main" val="1366698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ows Cattle photo and picture">
            <a:extLst>
              <a:ext uri="{FF2B5EF4-FFF2-40B4-BE49-F238E27FC236}">
                <a16:creationId xmlns:a16="http://schemas.microsoft.com/office/drawing/2014/main" id="{CC20F764-5832-DB48-1BF9-0BCB4B81AF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2" y="2737005"/>
            <a:ext cx="5755947" cy="38313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0463FE9-2251-98A9-CF98-490B3E3129BD}"/>
              </a:ext>
            </a:extLst>
          </p:cNvPr>
          <p:cNvSpPr/>
          <p:nvPr/>
        </p:nvSpPr>
        <p:spPr>
          <a:xfrm>
            <a:off x="3472798" y="5324206"/>
            <a:ext cx="2317047" cy="593206"/>
          </a:xfrm>
          <a:prstGeom prst="rect">
            <a:avLst/>
          </a:prstGeom>
          <a:solidFill>
            <a:schemeClr val="accent1">
              <a:lumMod val="75000"/>
            </a:scheme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dirty="0">
                <a:solidFill>
                  <a:schemeClr val="bg1"/>
                </a:solidFill>
                <a:latin typeface="Varela Round"/>
                <a:cs typeface="Varela Round"/>
              </a:rPr>
              <a:t>Lamb </a:t>
            </a:r>
          </a:p>
        </p:txBody>
      </p:sp>
      <p:sp>
        <p:nvSpPr>
          <p:cNvPr id="8" name="Rectangle 7">
            <a:extLst>
              <a:ext uri="{FF2B5EF4-FFF2-40B4-BE49-F238E27FC236}">
                <a16:creationId xmlns:a16="http://schemas.microsoft.com/office/drawing/2014/main" id="{128634EC-28A7-AD9E-83A2-532F2FB9FF6B}"/>
              </a:ext>
            </a:extLst>
          </p:cNvPr>
          <p:cNvSpPr/>
          <p:nvPr/>
        </p:nvSpPr>
        <p:spPr>
          <a:xfrm>
            <a:off x="3500576" y="4610639"/>
            <a:ext cx="2316494" cy="593206"/>
          </a:xfrm>
          <a:prstGeom prst="rect">
            <a:avLst/>
          </a:prstGeom>
          <a:solidFill>
            <a:schemeClr val="accent1">
              <a:lumMod val="75000"/>
            </a:scheme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dirty="0">
                <a:solidFill>
                  <a:schemeClr val="bg1"/>
                </a:solidFill>
                <a:latin typeface="Varela Round"/>
                <a:cs typeface="Varela Round"/>
              </a:rPr>
              <a:t>Farmed Fish </a:t>
            </a:r>
          </a:p>
        </p:txBody>
      </p:sp>
      <p:sp>
        <p:nvSpPr>
          <p:cNvPr id="14" name="Rectangle 13">
            <a:extLst>
              <a:ext uri="{FF2B5EF4-FFF2-40B4-BE49-F238E27FC236}">
                <a16:creationId xmlns:a16="http://schemas.microsoft.com/office/drawing/2014/main" id="{859F0437-1D7A-ECD3-9838-A96F2D7D36AC}"/>
              </a:ext>
            </a:extLst>
          </p:cNvPr>
          <p:cNvSpPr/>
          <p:nvPr/>
        </p:nvSpPr>
        <p:spPr>
          <a:xfrm>
            <a:off x="3472798" y="6031817"/>
            <a:ext cx="2283778" cy="594247"/>
          </a:xfrm>
          <a:prstGeom prst="rect">
            <a:avLst/>
          </a:prstGeom>
          <a:solidFill>
            <a:schemeClr val="accent1">
              <a:lumMod val="75000"/>
            </a:scheme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dirty="0">
                <a:solidFill>
                  <a:schemeClr val="bg1"/>
                </a:solidFill>
                <a:latin typeface="Varela Round"/>
                <a:cs typeface="Varela Round"/>
              </a:rPr>
              <a:t>Beef</a:t>
            </a:r>
          </a:p>
        </p:txBody>
      </p:sp>
      <p:sp>
        <p:nvSpPr>
          <p:cNvPr id="4" name="Rectangle 3">
            <a:extLst>
              <a:ext uri="{FF2B5EF4-FFF2-40B4-BE49-F238E27FC236}">
                <a16:creationId xmlns:a16="http://schemas.microsoft.com/office/drawing/2014/main" id="{CB94FBD9-5D32-A864-1874-2775B8E0D1C9}"/>
              </a:ext>
            </a:extLst>
          </p:cNvPr>
          <p:cNvSpPr/>
          <p:nvPr/>
        </p:nvSpPr>
        <p:spPr>
          <a:xfrm>
            <a:off x="3509212" y="3876531"/>
            <a:ext cx="2316494" cy="593206"/>
          </a:xfrm>
          <a:prstGeom prst="rect">
            <a:avLst/>
          </a:prstGeom>
          <a:solidFill>
            <a:schemeClr val="accent1">
              <a:lumMod val="75000"/>
            </a:scheme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dirty="0">
                <a:solidFill>
                  <a:schemeClr val="bg1"/>
                </a:solidFill>
                <a:latin typeface="Varela Round"/>
                <a:cs typeface="Varela Round"/>
              </a:rPr>
              <a:t>Pork</a:t>
            </a:r>
          </a:p>
        </p:txBody>
      </p:sp>
      <p:sp>
        <p:nvSpPr>
          <p:cNvPr id="7" name="Rectangle 6">
            <a:extLst>
              <a:ext uri="{FF2B5EF4-FFF2-40B4-BE49-F238E27FC236}">
                <a16:creationId xmlns:a16="http://schemas.microsoft.com/office/drawing/2014/main" id="{AA980B94-5F97-9A92-12C6-68C8362AFB27}"/>
              </a:ext>
            </a:extLst>
          </p:cNvPr>
          <p:cNvSpPr/>
          <p:nvPr/>
        </p:nvSpPr>
        <p:spPr>
          <a:xfrm>
            <a:off x="3500576" y="3121660"/>
            <a:ext cx="2316494" cy="593206"/>
          </a:xfrm>
          <a:prstGeom prst="rect">
            <a:avLst/>
          </a:prstGeom>
          <a:solidFill>
            <a:schemeClr val="accent1">
              <a:lumMod val="75000"/>
            </a:scheme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dirty="0">
                <a:solidFill>
                  <a:schemeClr val="bg1"/>
                </a:solidFill>
                <a:latin typeface="Varela Round"/>
                <a:cs typeface="Varela Round"/>
              </a:rPr>
              <a:t>Chicken</a:t>
            </a:r>
          </a:p>
        </p:txBody>
      </p:sp>
      <p:sp>
        <p:nvSpPr>
          <p:cNvPr id="10" name="Rectangle 9">
            <a:extLst>
              <a:ext uri="{FF2B5EF4-FFF2-40B4-BE49-F238E27FC236}">
                <a16:creationId xmlns:a16="http://schemas.microsoft.com/office/drawing/2014/main" id="{58DF1C1D-7497-74CB-8ECD-52A37343B6A0}"/>
              </a:ext>
            </a:extLst>
          </p:cNvPr>
          <p:cNvSpPr/>
          <p:nvPr/>
        </p:nvSpPr>
        <p:spPr>
          <a:xfrm>
            <a:off x="3509212" y="2366789"/>
            <a:ext cx="2316494" cy="593206"/>
          </a:xfrm>
          <a:prstGeom prst="rect">
            <a:avLst/>
          </a:prstGeom>
          <a:solidFill>
            <a:schemeClr val="accent1">
              <a:lumMod val="75000"/>
            </a:scheme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dirty="0">
                <a:solidFill>
                  <a:schemeClr val="bg1"/>
                </a:solidFill>
                <a:latin typeface="Varela Round"/>
                <a:cs typeface="Varela Round"/>
              </a:rPr>
              <a:t>Meat Alternative</a:t>
            </a:r>
          </a:p>
        </p:txBody>
      </p:sp>
      <p:sp>
        <p:nvSpPr>
          <p:cNvPr id="16" name="Freeform: Shape 5">
            <a:extLst>
              <a:ext uri="{FF2B5EF4-FFF2-40B4-BE49-F238E27FC236}">
                <a16:creationId xmlns:a16="http://schemas.microsoft.com/office/drawing/2014/main" id="{AEDEFC0B-531F-CEE9-6152-BAEA6BE061D3}"/>
              </a:ext>
            </a:extLst>
          </p:cNvPr>
          <p:cNvSpPr/>
          <p:nvPr/>
        </p:nvSpPr>
        <p:spPr>
          <a:xfrm rot="10800000">
            <a:off x="-45572" y="2921817"/>
            <a:ext cx="3272280" cy="4161505"/>
          </a:xfrm>
          <a:custGeom>
            <a:avLst/>
            <a:gdLst>
              <a:gd name="connsiteX0" fmla="*/ 2315029 w 3395965"/>
              <a:gd name="connsiteY0" fmla="*/ 0 h 4630058"/>
              <a:gd name="connsiteX1" fmla="*/ 3216143 w 3395965"/>
              <a:gd name="connsiteY1" fmla="*/ 181927 h 4630058"/>
              <a:gd name="connsiteX2" fmla="*/ 3395965 w 3395965"/>
              <a:gd name="connsiteY2" fmla="*/ 268552 h 4630058"/>
              <a:gd name="connsiteX3" fmla="*/ 3395965 w 3395965"/>
              <a:gd name="connsiteY3" fmla="*/ 1230862 h 4630058"/>
              <a:gd name="connsiteX4" fmla="*/ 3288931 w 3395965"/>
              <a:gd name="connsiteY4" fmla="*/ 1133583 h 4630058"/>
              <a:gd name="connsiteX5" fmla="*/ 2315029 w 3395965"/>
              <a:gd name="connsiteY5" fmla="*/ 783961 h 4630058"/>
              <a:gd name="connsiteX6" fmla="*/ 783961 w 3395965"/>
              <a:gd name="connsiteY6" fmla="*/ 2315029 h 4630058"/>
              <a:gd name="connsiteX7" fmla="*/ 2315029 w 3395965"/>
              <a:gd name="connsiteY7" fmla="*/ 3846097 h 4630058"/>
              <a:gd name="connsiteX8" fmla="*/ 3288931 w 3395965"/>
              <a:gd name="connsiteY8" fmla="*/ 3496476 h 4630058"/>
              <a:gd name="connsiteX9" fmla="*/ 3395965 w 3395965"/>
              <a:gd name="connsiteY9" fmla="*/ 3399196 h 4630058"/>
              <a:gd name="connsiteX10" fmla="*/ 3395965 w 3395965"/>
              <a:gd name="connsiteY10" fmla="*/ 4361507 h 4630058"/>
              <a:gd name="connsiteX11" fmla="*/ 3216143 w 3395965"/>
              <a:gd name="connsiteY11" fmla="*/ 4448132 h 4630058"/>
              <a:gd name="connsiteX12" fmla="*/ 2315029 w 3395965"/>
              <a:gd name="connsiteY12" fmla="*/ 4630058 h 4630058"/>
              <a:gd name="connsiteX13" fmla="*/ 0 w 3395965"/>
              <a:gd name="connsiteY13" fmla="*/ 2315029 h 4630058"/>
              <a:gd name="connsiteX14" fmla="*/ 2315029 w 3395965"/>
              <a:gd name="connsiteY14" fmla="*/ 0 h 463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5965" h="4630058">
                <a:moveTo>
                  <a:pt x="2315029" y="0"/>
                </a:moveTo>
                <a:cubicBezTo>
                  <a:pt x="2634668" y="0"/>
                  <a:pt x="2939177" y="64780"/>
                  <a:pt x="3216143" y="181927"/>
                </a:cubicBezTo>
                <a:lnTo>
                  <a:pt x="3395965" y="268552"/>
                </a:lnTo>
                <a:lnTo>
                  <a:pt x="3395965" y="1230862"/>
                </a:lnTo>
                <a:lnTo>
                  <a:pt x="3288931" y="1133583"/>
                </a:lnTo>
                <a:cubicBezTo>
                  <a:pt x="3024272" y="915167"/>
                  <a:pt x="2684973" y="783961"/>
                  <a:pt x="2315029" y="783961"/>
                </a:cubicBezTo>
                <a:cubicBezTo>
                  <a:pt x="1469443" y="783961"/>
                  <a:pt x="783961" y="1469443"/>
                  <a:pt x="783961" y="2315029"/>
                </a:cubicBezTo>
                <a:cubicBezTo>
                  <a:pt x="783961" y="3160615"/>
                  <a:pt x="1469443" y="3846097"/>
                  <a:pt x="2315029" y="3846097"/>
                </a:cubicBezTo>
                <a:cubicBezTo>
                  <a:pt x="2684973" y="3846097"/>
                  <a:pt x="3024272" y="3714892"/>
                  <a:pt x="3288931" y="3496476"/>
                </a:cubicBezTo>
                <a:lnTo>
                  <a:pt x="3395965" y="3399196"/>
                </a:lnTo>
                <a:lnTo>
                  <a:pt x="3395965" y="4361507"/>
                </a:lnTo>
                <a:lnTo>
                  <a:pt x="3216143" y="4448132"/>
                </a:lnTo>
                <a:cubicBezTo>
                  <a:pt x="2939177" y="4565279"/>
                  <a:pt x="2634668" y="4630058"/>
                  <a:pt x="2315029" y="4630058"/>
                </a:cubicBezTo>
                <a:cubicBezTo>
                  <a:pt x="1036474" y="4630058"/>
                  <a:pt x="0" y="3593584"/>
                  <a:pt x="0" y="2315029"/>
                </a:cubicBezTo>
                <a:cubicBezTo>
                  <a:pt x="0" y="1036474"/>
                  <a:pt x="1036474" y="0"/>
                  <a:pt x="2315029" y="0"/>
                </a:cubicBezTo>
                <a:close/>
              </a:path>
            </a:pathLst>
          </a:custGeom>
          <a:solidFill>
            <a:schemeClr val="accent5">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9" name="Rectangle 8">
            <a:extLst>
              <a:ext uri="{FF2B5EF4-FFF2-40B4-BE49-F238E27FC236}">
                <a16:creationId xmlns:a16="http://schemas.microsoft.com/office/drawing/2014/main" id="{D9AB1895-0D82-367A-D245-BE4A4CBA3F2C}"/>
              </a:ext>
            </a:extLst>
          </p:cNvPr>
          <p:cNvSpPr/>
          <p:nvPr/>
        </p:nvSpPr>
        <p:spPr>
          <a:xfrm>
            <a:off x="1811868" y="100341"/>
            <a:ext cx="12808472" cy="10321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9F342A-C34F-6F33-CE43-B73972912428}"/>
              </a:ext>
            </a:extLst>
          </p:cNvPr>
          <p:cNvSpPr/>
          <p:nvPr/>
        </p:nvSpPr>
        <p:spPr>
          <a:xfrm>
            <a:off x="3831802" y="319620"/>
            <a:ext cx="5715021" cy="5542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15AE1AF-D1E2-17EA-2712-43D2F170B02E}"/>
              </a:ext>
            </a:extLst>
          </p:cNvPr>
          <p:cNvSpPr txBox="1">
            <a:spLocks/>
          </p:cNvSpPr>
          <p:nvPr/>
        </p:nvSpPr>
        <p:spPr>
          <a:xfrm>
            <a:off x="4063812" y="370183"/>
            <a:ext cx="548301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Bradley Hand" pitchFamily="2" charset="77"/>
              </a:rPr>
              <a:t>Hierarchy of Meat Eating</a:t>
            </a:r>
            <a:endParaRPr lang="en-US" sz="3600" dirty="0">
              <a:solidFill>
                <a:schemeClr val="accent2"/>
              </a:solidFill>
              <a:latin typeface="Bradley Hand" pitchFamily="2" charset="77"/>
            </a:endParaRPr>
          </a:p>
        </p:txBody>
      </p:sp>
      <p:sp>
        <p:nvSpPr>
          <p:cNvPr id="15" name="Freeform: Shape 25">
            <a:extLst>
              <a:ext uri="{FF2B5EF4-FFF2-40B4-BE49-F238E27FC236}">
                <a16:creationId xmlns:a16="http://schemas.microsoft.com/office/drawing/2014/main" id="{1BBFEBC7-C2B1-D9E6-74C9-B53D5F4D5231}"/>
              </a:ext>
            </a:extLst>
          </p:cNvPr>
          <p:cNvSpPr/>
          <p:nvPr/>
        </p:nvSpPr>
        <p:spPr>
          <a:xfrm>
            <a:off x="-6297" y="0"/>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Rectangle 1">
            <a:extLst>
              <a:ext uri="{FF2B5EF4-FFF2-40B4-BE49-F238E27FC236}">
                <a16:creationId xmlns:a16="http://schemas.microsoft.com/office/drawing/2014/main" id="{B6F4D34C-7A02-2B09-1B47-65E8352D5ED6}"/>
              </a:ext>
            </a:extLst>
          </p:cNvPr>
          <p:cNvSpPr/>
          <p:nvPr/>
        </p:nvSpPr>
        <p:spPr>
          <a:xfrm>
            <a:off x="4318214" y="1353972"/>
            <a:ext cx="5715021" cy="878880"/>
          </a:xfrm>
          <a:prstGeom prst="rect">
            <a:avLst/>
          </a:prstGeom>
          <a:solidFill>
            <a:srgbClr val="13820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bg1"/>
                </a:solidFill>
                <a:latin typeface="Varela Round"/>
                <a:cs typeface="Varela Round"/>
              </a:rPr>
              <a:t>We don’t all have to give up meat, </a:t>
            </a:r>
            <a:endParaRPr lang="en-US" sz="2000" dirty="0">
              <a:solidFill>
                <a:schemeClr val="bg1"/>
              </a:solidFill>
              <a:latin typeface="Varela Round" pitchFamily="2" charset="-79"/>
              <a:cs typeface="Varela Round" pitchFamily="2" charset="-79"/>
            </a:endParaRPr>
          </a:p>
          <a:p>
            <a:pPr algn="ctr"/>
            <a:r>
              <a:rPr lang="en-US" sz="2000" dirty="0">
                <a:solidFill>
                  <a:schemeClr val="bg1"/>
                </a:solidFill>
                <a:latin typeface="Varela Round"/>
                <a:cs typeface="Varela Round"/>
              </a:rPr>
              <a:t>we can just be more mindful of what we eat.</a:t>
            </a:r>
          </a:p>
        </p:txBody>
      </p:sp>
      <p:graphicFrame>
        <p:nvGraphicFramePr>
          <p:cNvPr id="20" name="Chart 19">
            <a:extLst>
              <a:ext uri="{FF2B5EF4-FFF2-40B4-BE49-F238E27FC236}">
                <a16:creationId xmlns:a16="http://schemas.microsoft.com/office/drawing/2014/main" id="{E65D2BF6-681F-2BD3-74F7-9AACEAA9E046}"/>
              </a:ext>
            </a:extLst>
          </p:cNvPr>
          <p:cNvGraphicFramePr/>
          <p:nvPr>
            <p:extLst>
              <p:ext uri="{D42A27DB-BD31-4B8C-83A1-F6EECF244321}">
                <p14:modId xmlns:p14="http://schemas.microsoft.com/office/powerpoint/2010/main" val="4237114718"/>
              </p:ext>
            </p:extLst>
          </p:nvPr>
        </p:nvGraphicFramePr>
        <p:xfrm>
          <a:off x="6108209" y="2366789"/>
          <a:ext cx="5982191" cy="4390870"/>
        </p:xfrm>
        <a:graphic>
          <a:graphicData uri="http://schemas.openxmlformats.org/drawingml/2006/chart">
            <c:chart xmlns:c="http://schemas.openxmlformats.org/drawingml/2006/chart" xmlns:r="http://schemas.openxmlformats.org/officeDocument/2006/relationships" r:id="rId4"/>
          </a:graphicData>
        </a:graphic>
      </p:graphicFrame>
      <p:pic>
        <p:nvPicPr>
          <p:cNvPr id="18" name="Picture 17">
            <a:extLst>
              <a:ext uri="{FF2B5EF4-FFF2-40B4-BE49-F238E27FC236}">
                <a16:creationId xmlns:a16="http://schemas.microsoft.com/office/drawing/2014/main" id="{F43E1594-22D0-6C6A-967E-552015C69450}"/>
              </a:ext>
            </a:extLst>
          </p:cNvPr>
          <p:cNvPicPr>
            <a:picLocks noChangeAspect="1"/>
          </p:cNvPicPr>
          <p:nvPr/>
        </p:nvPicPr>
        <p:blipFill>
          <a:blip r:embed="rId5">
            <a:duotone>
              <a:prstClr val="black"/>
              <a:schemeClr val="accent4">
                <a:tint val="45000"/>
                <a:satMod val="400000"/>
              </a:schemeClr>
            </a:duotone>
          </a:blip>
          <a:stretch>
            <a:fillRect/>
          </a:stretch>
        </p:blipFill>
        <p:spPr>
          <a:xfrm>
            <a:off x="10826505" y="-156257"/>
            <a:ext cx="2060328" cy="2060328"/>
          </a:xfrm>
          <a:prstGeom prst="rect">
            <a:avLst/>
          </a:prstGeom>
        </p:spPr>
      </p:pic>
      <p:pic>
        <p:nvPicPr>
          <p:cNvPr id="3" name="Picture 2" descr="A pink circle with white text&#10;&#10;Description automatically generated">
            <a:extLst>
              <a:ext uri="{FF2B5EF4-FFF2-40B4-BE49-F238E27FC236}">
                <a16:creationId xmlns:a16="http://schemas.microsoft.com/office/drawing/2014/main" id="{69343DD2-AF37-318B-B491-E3E2FE0225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95" y="-16638"/>
            <a:ext cx="2374900" cy="1790700"/>
          </a:xfrm>
          <a:prstGeom prst="rect">
            <a:avLst/>
          </a:prstGeom>
        </p:spPr>
      </p:pic>
    </p:spTree>
    <p:extLst>
      <p:ext uri="{BB962C8B-B14F-4D97-AF65-F5344CB8AC3E}">
        <p14:creationId xmlns:p14="http://schemas.microsoft.com/office/powerpoint/2010/main" val="44936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4" grpId="0" animBg="1"/>
      <p:bldP spid="4" grpId="0" animBg="1"/>
      <p:bldP spid="7"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A7BF4B-747D-D0E3-E393-C4556B933B8B}"/>
              </a:ext>
            </a:extLst>
          </p:cNvPr>
          <p:cNvSpPr/>
          <p:nvPr/>
        </p:nvSpPr>
        <p:spPr>
          <a:xfrm>
            <a:off x="0" y="2271399"/>
            <a:ext cx="12699075" cy="4598494"/>
          </a:xfrm>
          <a:prstGeom prst="rect">
            <a:avLst/>
          </a:pr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 name="Freeform: Shape 5">
            <a:extLst>
              <a:ext uri="{FF2B5EF4-FFF2-40B4-BE49-F238E27FC236}">
                <a16:creationId xmlns:a16="http://schemas.microsoft.com/office/drawing/2014/main" id="{C1AAA862-A330-936B-5C3A-878DF0E8A88C}"/>
              </a:ext>
            </a:extLst>
          </p:cNvPr>
          <p:cNvSpPr/>
          <p:nvPr/>
        </p:nvSpPr>
        <p:spPr>
          <a:xfrm>
            <a:off x="8796035" y="616415"/>
            <a:ext cx="3395965" cy="4630058"/>
          </a:xfrm>
          <a:custGeom>
            <a:avLst/>
            <a:gdLst>
              <a:gd name="connsiteX0" fmla="*/ 2315029 w 3395965"/>
              <a:gd name="connsiteY0" fmla="*/ 0 h 4630058"/>
              <a:gd name="connsiteX1" fmla="*/ 3216143 w 3395965"/>
              <a:gd name="connsiteY1" fmla="*/ 181927 h 4630058"/>
              <a:gd name="connsiteX2" fmla="*/ 3395965 w 3395965"/>
              <a:gd name="connsiteY2" fmla="*/ 268552 h 4630058"/>
              <a:gd name="connsiteX3" fmla="*/ 3395965 w 3395965"/>
              <a:gd name="connsiteY3" fmla="*/ 1230862 h 4630058"/>
              <a:gd name="connsiteX4" fmla="*/ 3288931 w 3395965"/>
              <a:gd name="connsiteY4" fmla="*/ 1133583 h 4630058"/>
              <a:gd name="connsiteX5" fmla="*/ 2315029 w 3395965"/>
              <a:gd name="connsiteY5" fmla="*/ 783961 h 4630058"/>
              <a:gd name="connsiteX6" fmla="*/ 783961 w 3395965"/>
              <a:gd name="connsiteY6" fmla="*/ 2315029 h 4630058"/>
              <a:gd name="connsiteX7" fmla="*/ 2315029 w 3395965"/>
              <a:gd name="connsiteY7" fmla="*/ 3846097 h 4630058"/>
              <a:gd name="connsiteX8" fmla="*/ 3288931 w 3395965"/>
              <a:gd name="connsiteY8" fmla="*/ 3496476 h 4630058"/>
              <a:gd name="connsiteX9" fmla="*/ 3395965 w 3395965"/>
              <a:gd name="connsiteY9" fmla="*/ 3399196 h 4630058"/>
              <a:gd name="connsiteX10" fmla="*/ 3395965 w 3395965"/>
              <a:gd name="connsiteY10" fmla="*/ 4361507 h 4630058"/>
              <a:gd name="connsiteX11" fmla="*/ 3216143 w 3395965"/>
              <a:gd name="connsiteY11" fmla="*/ 4448132 h 4630058"/>
              <a:gd name="connsiteX12" fmla="*/ 2315029 w 3395965"/>
              <a:gd name="connsiteY12" fmla="*/ 4630058 h 4630058"/>
              <a:gd name="connsiteX13" fmla="*/ 0 w 3395965"/>
              <a:gd name="connsiteY13" fmla="*/ 2315029 h 4630058"/>
              <a:gd name="connsiteX14" fmla="*/ 2315029 w 3395965"/>
              <a:gd name="connsiteY14" fmla="*/ 0 h 463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5965" h="4630058">
                <a:moveTo>
                  <a:pt x="2315029" y="0"/>
                </a:moveTo>
                <a:cubicBezTo>
                  <a:pt x="2634668" y="0"/>
                  <a:pt x="2939177" y="64780"/>
                  <a:pt x="3216143" y="181927"/>
                </a:cubicBezTo>
                <a:lnTo>
                  <a:pt x="3395965" y="268552"/>
                </a:lnTo>
                <a:lnTo>
                  <a:pt x="3395965" y="1230862"/>
                </a:lnTo>
                <a:lnTo>
                  <a:pt x="3288931" y="1133583"/>
                </a:lnTo>
                <a:cubicBezTo>
                  <a:pt x="3024272" y="915167"/>
                  <a:pt x="2684973" y="783961"/>
                  <a:pt x="2315029" y="783961"/>
                </a:cubicBezTo>
                <a:cubicBezTo>
                  <a:pt x="1469443" y="783961"/>
                  <a:pt x="783961" y="1469443"/>
                  <a:pt x="783961" y="2315029"/>
                </a:cubicBezTo>
                <a:cubicBezTo>
                  <a:pt x="783961" y="3160615"/>
                  <a:pt x="1469443" y="3846097"/>
                  <a:pt x="2315029" y="3846097"/>
                </a:cubicBezTo>
                <a:cubicBezTo>
                  <a:pt x="2684973" y="3846097"/>
                  <a:pt x="3024272" y="3714892"/>
                  <a:pt x="3288931" y="3496476"/>
                </a:cubicBezTo>
                <a:lnTo>
                  <a:pt x="3395965" y="3399196"/>
                </a:lnTo>
                <a:lnTo>
                  <a:pt x="3395965" y="4361507"/>
                </a:lnTo>
                <a:lnTo>
                  <a:pt x="3216143" y="4448132"/>
                </a:lnTo>
                <a:cubicBezTo>
                  <a:pt x="2939177" y="4565279"/>
                  <a:pt x="2634668" y="4630058"/>
                  <a:pt x="2315029" y="4630058"/>
                </a:cubicBezTo>
                <a:cubicBezTo>
                  <a:pt x="1036474" y="4630058"/>
                  <a:pt x="0" y="3593584"/>
                  <a:pt x="0" y="2315029"/>
                </a:cubicBezTo>
                <a:cubicBezTo>
                  <a:pt x="0" y="1036474"/>
                  <a:pt x="1036474" y="0"/>
                  <a:pt x="2315029" y="0"/>
                </a:cubicBezTo>
                <a:close/>
              </a:path>
            </a:pathLst>
          </a:custGeom>
          <a:solidFill>
            <a:schemeClr val="accent5">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Oval 9">
            <a:extLst>
              <a:ext uri="{FF2B5EF4-FFF2-40B4-BE49-F238E27FC236}">
                <a16:creationId xmlns:a16="http://schemas.microsoft.com/office/drawing/2014/main" id="{4A1E5FBD-073B-281A-EC9B-D4017DCA93CA}"/>
              </a:ext>
            </a:extLst>
          </p:cNvPr>
          <p:cNvSpPr/>
          <p:nvPr/>
        </p:nvSpPr>
        <p:spPr>
          <a:xfrm>
            <a:off x="8472173" y="5434499"/>
            <a:ext cx="647716" cy="6477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c 12">
            <a:extLst>
              <a:ext uri="{FF2B5EF4-FFF2-40B4-BE49-F238E27FC236}">
                <a16:creationId xmlns:a16="http://schemas.microsoft.com/office/drawing/2014/main" id="{4559A448-2AE7-D611-7E92-01192439DA0B}"/>
              </a:ext>
            </a:extLst>
          </p:cNvPr>
          <p:cNvSpPr/>
          <p:nvPr/>
        </p:nvSpPr>
        <p:spPr>
          <a:xfrm rot="5400000">
            <a:off x="-3727559" y="-2812090"/>
            <a:ext cx="7218443" cy="6854861"/>
          </a:xfrm>
          <a:prstGeom prst="arc">
            <a:avLst>
              <a:gd name="adj1" fmla="val 17592647"/>
              <a:gd name="adj2" fmla="val 6256"/>
            </a:avLst>
          </a:prstGeom>
          <a:ln w="22225">
            <a:solidFill>
              <a:schemeClr val="tx1"/>
            </a:solidFill>
            <a:prstDash val="dash"/>
            <a:extLst>
              <a:ext uri="{C807C97D-BFC1-408E-A445-0C87EB9F89A2}">
                <ask:lineSketchStyleProps xmlns:ask="http://schemas.microsoft.com/office/drawing/2018/sketchyshapes" sd="1219033472">
                  <a:custGeom>
                    <a:avLst/>
                    <a:gdLst>
                      <a:gd name="connsiteX0" fmla="*/ 4393546 w 6752033"/>
                      <a:gd name="connsiteY0" fmla="*/ 149084 h 6411943"/>
                      <a:gd name="connsiteX1" fmla="*/ 6742567 w 6752033"/>
                      <a:gd name="connsiteY1" fmla="*/ 2966046 h 6411943"/>
                      <a:gd name="connsiteX2" fmla="*/ 6114144 w 6752033"/>
                      <a:gd name="connsiteY2" fmla="*/ 3010832 h 6411943"/>
                      <a:gd name="connsiteX3" fmla="*/ 5586718 w 6752033"/>
                      <a:gd name="connsiteY3" fmla="*/ 3048421 h 6411943"/>
                      <a:gd name="connsiteX4" fmla="*/ 5092958 w 6752033"/>
                      <a:gd name="connsiteY4" fmla="*/ 3083610 h 6411943"/>
                      <a:gd name="connsiteX5" fmla="*/ 4498200 w 6752033"/>
                      <a:gd name="connsiteY5" fmla="*/ 3125997 h 6411943"/>
                      <a:gd name="connsiteX6" fmla="*/ 3970774 w 6752033"/>
                      <a:gd name="connsiteY6" fmla="*/ 3163585 h 6411943"/>
                      <a:gd name="connsiteX7" fmla="*/ 3376017 w 6752033"/>
                      <a:gd name="connsiteY7" fmla="*/ 3205972 h 6411943"/>
                      <a:gd name="connsiteX8" fmla="*/ 3525255 w 6752033"/>
                      <a:gd name="connsiteY8" fmla="*/ 2757628 h 6411943"/>
                      <a:gd name="connsiteX9" fmla="*/ 3694843 w 6752033"/>
                      <a:gd name="connsiteY9" fmla="*/ 2248147 h 6411943"/>
                      <a:gd name="connsiteX10" fmla="*/ 3884782 w 6752033"/>
                      <a:gd name="connsiteY10" fmla="*/ 1677528 h 6411943"/>
                      <a:gd name="connsiteX11" fmla="*/ 4044194 w 6752033"/>
                      <a:gd name="connsiteY11" fmla="*/ 1198616 h 6411943"/>
                      <a:gd name="connsiteX12" fmla="*/ 4203607 w 6752033"/>
                      <a:gd name="connsiteY12" fmla="*/ 719703 h 6411943"/>
                      <a:gd name="connsiteX13" fmla="*/ 4393546 w 6752033"/>
                      <a:gd name="connsiteY13" fmla="*/ 149084 h 6411943"/>
                      <a:gd name="connsiteX0" fmla="*/ 4393546 w 6752033"/>
                      <a:gd name="connsiteY0" fmla="*/ 149084 h 6411943"/>
                      <a:gd name="connsiteX1" fmla="*/ 6742567 w 6752033"/>
                      <a:gd name="connsiteY1" fmla="*/ 2966046 h 6411943"/>
                    </a:gdLst>
                    <a:ahLst/>
                    <a:cxnLst>
                      <a:cxn ang="0">
                        <a:pos x="connsiteX0" y="connsiteY0"/>
                      </a:cxn>
                      <a:cxn ang="0">
                        <a:pos x="connsiteX1" y="connsiteY1"/>
                      </a:cxn>
                    </a:cxnLst>
                    <a:rect l="l" t="t" r="r" b="b"/>
                    <a:pathLst>
                      <a:path w="6752033" h="6411943" stroke="0" extrusionOk="0">
                        <a:moveTo>
                          <a:pt x="4393546" y="149084"/>
                        </a:moveTo>
                        <a:cubicBezTo>
                          <a:pt x="5396098" y="350897"/>
                          <a:pt x="6561403" y="1688678"/>
                          <a:pt x="6742567" y="2966046"/>
                        </a:cubicBezTo>
                        <a:cubicBezTo>
                          <a:pt x="6558544" y="3029842"/>
                          <a:pt x="6331521" y="2992451"/>
                          <a:pt x="6114144" y="3010832"/>
                        </a:cubicBezTo>
                        <a:cubicBezTo>
                          <a:pt x="5896767" y="3029213"/>
                          <a:pt x="5731154" y="3002188"/>
                          <a:pt x="5586718" y="3048421"/>
                        </a:cubicBezTo>
                        <a:cubicBezTo>
                          <a:pt x="5442282" y="3094653"/>
                          <a:pt x="5193201" y="3061983"/>
                          <a:pt x="5092958" y="3083610"/>
                        </a:cubicBezTo>
                        <a:cubicBezTo>
                          <a:pt x="4992715" y="3105237"/>
                          <a:pt x="4699038" y="3096820"/>
                          <a:pt x="4498200" y="3125997"/>
                        </a:cubicBezTo>
                        <a:cubicBezTo>
                          <a:pt x="4297361" y="3155173"/>
                          <a:pt x="4197979" y="3146668"/>
                          <a:pt x="3970774" y="3163585"/>
                        </a:cubicBezTo>
                        <a:cubicBezTo>
                          <a:pt x="3743569" y="3180502"/>
                          <a:pt x="3527043" y="3176368"/>
                          <a:pt x="3376017" y="3205972"/>
                        </a:cubicBezTo>
                        <a:cubicBezTo>
                          <a:pt x="3404873" y="2971441"/>
                          <a:pt x="3492073" y="2981297"/>
                          <a:pt x="3525255" y="2757628"/>
                        </a:cubicBezTo>
                        <a:cubicBezTo>
                          <a:pt x="3558437" y="2533959"/>
                          <a:pt x="3688969" y="2421657"/>
                          <a:pt x="3694843" y="2248147"/>
                        </a:cubicBezTo>
                        <a:cubicBezTo>
                          <a:pt x="3700717" y="2074637"/>
                          <a:pt x="3836808" y="1902968"/>
                          <a:pt x="3884782" y="1677528"/>
                        </a:cubicBezTo>
                        <a:cubicBezTo>
                          <a:pt x="3932755" y="1452088"/>
                          <a:pt x="4011332" y="1362559"/>
                          <a:pt x="4044194" y="1198616"/>
                        </a:cubicBezTo>
                        <a:cubicBezTo>
                          <a:pt x="4077056" y="1034673"/>
                          <a:pt x="4171404" y="851067"/>
                          <a:pt x="4203607" y="719703"/>
                        </a:cubicBezTo>
                        <a:cubicBezTo>
                          <a:pt x="4235810" y="588339"/>
                          <a:pt x="4349849" y="444880"/>
                          <a:pt x="4393546" y="149084"/>
                        </a:cubicBezTo>
                        <a:close/>
                      </a:path>
                      <a:path w="6752033" h="6411943" fill="none" extrusionOk="0">
                        <a:moveTo>
                          <a:pt x="4393546" y="149084"/>
                        </a:moveTo>
                        <a:cubicBezTo>
                          <a:pt x="6004286" y="285605"/>
                          <a:pt x="6646802" y="1624190"/>
                          <a:pt x="6742567" y="2966046"/>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Oval 8">
            <a:extLst>
              <a:ext uri="{FF2B5EF4-FFF2-40B4-BE49-F238E27FC236}">
                <a16:creationId xmlns:a16="http://schemas.microsoft.com/office/drawing/2014/main" id="{72CC3397-7F7E-CEAF-8187-4EFABEEBAC22}"/>
              </a:ext>
            </a:extLst>
          </p:cNvPr>
          <p:cNvSpPr/>
          <p:nvPr/>
        </p:nvSpPr>
        <p:spPr>
          <a:xfrm>
            <a:off x="1574454" y="3204263"/>
            <a:ext cx="647716" cy="6477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422FFEF-4A3A-7256-7342-269249F10BCC}"/>
              </a:ext>
            </a:extLst>
          </p:cNvPr>
          <p:cNvPicPr>
            <a:picLocks noChangeAspect="1"/>
          </p:cNvPicPr>
          <p:nvPr/>
        </p:nvPicPr>
        <p:blipFill>
          <a:blip r:embed="rId3">
            <a:duotone>
              <a:prstClr val="black"/>
              <a:schemeClr val="accent4">
                <a:tint val="45000"/>
                <a:satMod val="400000"/>
              </a:schemeClr>
            </a:duotone>
          </a:blip>
          <a:stretch>
            <a:fillRect/>
          </a:stretch>
        </p:blipFill>
        <p:spPr>
          <a:xfrm>
            <a:off x="509711" y="4609246"/>
            <a:ext cx="2060328" cy="2060328"/>
          </a:xfrm>
          <a:prstGeom prst="rect">
            <a:avLst/>
          </a:prstGeom>
        </p:spPr>
      </p:pic>
      <p:sp>
        <p:nvSpPr>
          <p:cNvPr id="18" name="Oval 17">
            <a:extLst>
              <a:ext uri="{FF2B5EF4-FFF2-40B4-BE49-F238E27FC236}">
                <a16:creationId xmlns:a16="http://schemas.microsoft.com/office/drawing/2014/main" id="{0CC14BFA-C1A1-1BD0-6D00-F45D2F1411B4}"/>
              </a:ext>
            </a:extLst>
          </p:cNvPr>
          <p:cNvSpPr/>
          <p:nvPr/>
        </p:nvSpPr>
        <p:spPr>
          <a:xfrm>
            <a:off x="388814" y="4497222"/>
            <a:ext cx="2302122" cy="2302122"/>
          </a:xfrm>
          <a:custGeom>
            <a:avLst/>
            <a:gdLst>
              <a:gd name="connsiteX0" fmla="*/ 0 w 2302122"/>
              <a:gd name="connsiteY0" fmla="*/ 1151061 h 2302122"/>
              <a:gd name="connsiteX1" fmla="*/ 1151061 w 2302122"/>
              <a:gd name="connsiteY1" fmla="*/ 0 h 2302122"/>
              <a:gd name="connsiteX2" fmla="*/ 2302122 w 2302122"/>
              <a:gd name="connsiteY2" fmla="*/ 1151061 h 2302122"/>
              <a:gd name="connsiteX3" fmla="*/ 1151061 w 2302122"/>
              <a:gd name="connsiteY3" fmla="*/ 2302122 h 2302122"/>
              <a:gd name="connsiteX4" fmla="*/ 0 w 2302122"/>
              <a:gd name="connsiteY4" fmla="*/ 1151061 h 2302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122" h="2302122" fill="none" extrusionOk="0">
                <a:moveTo>
                  <a:pt x="0" y="1151061"/>
                </a:moveTo>
                <a:cubicBezTo>
                  <a:pt x="44339" y="520608"/>
                  <a:pt x="585720" y="-144825"/>
                  <a:pt x="1151061" y="0"/>
                </a:cubicBezTo>
                <a:cubicBezTo>
                  <a:pt x="1754496" y="-4943"/>
                  <a:pt x="2209330" y="602710"/>
                  <a:pt x="2302122" y="1151061"/>
                </a:cubicBezTo>
                <a:cubicBezTo>
                  <a:pt x="2291849" y="1688807"/>
                  <a:pt x="1722274" y="2391758"/>
                  <a:pt x="1151061" y="2302122"/>
                </a:cubicBezTo>
                <a:cubicBezTo>
                  <a:pt x="673511" y="2390668"/>
                  <a:pt x="157016" y="1824527"/>
                  <a:pt x="0" y="1151061"/>
                </a:cubicBezTo>
                <a:close/>
              </a:path>
              <a:path w="2302122" h="2302122" stroke="0" extrusionOk="0">
                <a:moveTo>
                  <a:pt x="0" y="1151061"/>
                </a:moveTo>
                <a:cubicBezTo>
                  <a:pt x="-18904" y="503688"/>
                  <a:pt x="501904" y="5046"/>
                  <a:pt x="1151061" y="0"/>
                </a:cubicBezTo>
                <a:cubicBezTo>
                  <a:pt x="1815022" y="5947"/>
                  <a:pt x="2151514" y="520137"/>
                  <a:pt x="2302122" y="1151061"/>
                </a:cubicBezTo>
                <a:cubicBezTo>
                  <a:pt x="2193904" y="1892455"/>
                  <a:pt x="1780891" y="2334637"/>
                  <a:pt x="1151061" y="2302122"/>
                </a:cubicBezTo>
                <a:cubicBezTo>
                  <a:pt x="423060" y="2251629"/>
                  <a:pt x="41571" y="1806637"/>
                  <a:pt x="0" y="1151061"/>
                </a:cubicBezTo>
                <a:close/>
              </a:path>
            </a:pathLst>
          </a:custGeom>
          <a:ln w="31750">
            <a:solidFill>
              <a:schemeClr val="accent2"/>
            </a:solidFill>
            <a:prstDash val="solid"/>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19" name="Subtitle 2">
            <a:extLst>
              <a:ext uri="{FF2B5EF4-FFF2-40B4-BE49-F238E27FC236}">
                <a16:creationId xmlns:a16="http://schemas.microsoft.com/office/drawing/2014/main" id="{A3218199-8F91-AB50-CAC1-2B0739E835B0}"/>
              </a:ext>
            </a:extLst>
          </p:cNvPr>
          <p:cNvSpPr txBox="1">
            <a:spLocks/>
          </p:cNvSpPr>
          <p:nvPr/>
        </p:nvSpPr>
        <p:spPr>
          <a:xfrm>
            <a:off x="149685" y="2387404"/>
            <a:ext cx="3682117" cy="30514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200"/>
              <a:t> </a:t>
            </a:r>
          </a:p>
        </p:txBody>
      </p:sp>
      <p:sp>
        <p:nvSpPr>
          <p:cNvPr id="23" name="TextBox 22">
            <a:extLst>
              <a:ext uri="{FF2B5EF4-FFF2-40B4-BE49-F238E27FC236}">
                <a16:creationId xmlns:a16="http://schemas.microsoft.com/office/drawing/2014/main" id="{FA6423FA-EAD3-8F07-9C29-0E49BDB298F8}"/>
              </a:ext>
            </a:extLst>
          </p:cNvPr>
          <p:cNvSpPr txBox="1"/>
          <p:nvPr/>
        </p:nvSpPr>
        <p:spPr>
          <a:xfrm>
            <a:off x="5353878" y="1404730"/>
            <a:ext cx="243978" cy="369332"/>
          </a:xfrm>
          <a:prstGeom prst="rect">
            <a:avLst/>
          </a:prstGeom>
          <a:noFill/>
        </p:spPr>
        <p:txBody>
          <a:bodyPr wrap="none" rtlCol="0">
            <a:spAutoFit/>
          </a:bodyPr>
          <a:lstStyle/>
          <a:p>
            <a:r>
              <a:rPr lang="en-US"/>
              <a:t> </a:t>
            </a:r>
          </a:p>
        </p:txBody>
      </p:sp>
      <p:sp>
        <p:nvSpPr>
          <p:cNvPr id="20" name="Rectangle 19">
            <a:extLst>
              <a:ext uri="{FF2B5EF4-FFF2-40B4-BE49-F238E27FC236}">
                <a16:creationId xmlns:a16="http://schemas.microsoft.com/office/drawing/2014/main" id="{DF5CB7B3-F26A-39EE-EBC1-2A4B1E7F6D63}"/>
              </a:ext>
            </a:extLst>
          </p:cNvPr>
          <p:cNvSpPr/>
          <p:nvPr/>
        </p:nvSpPr>
        <p:spPr>
          <a:xfrm rot="21431904">
            <a:off x="5858778" y="941917"/>
            <a:ext cx="6522220" cy="12914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mj-lt"/>
              </a:rPr>
              <a:t>dairy</a:t>
            </a:r>
          </a:p>
        </p:txBody>
      </p:sp>
      <p:sp>
        <p:nvSpPr>
          <p:cNvPr id="21" name="Title 1">
            <a:extLst>
              <a:ext uri="{FF2B5EF4-FFF2-40B4-BE49-F238E27FC236}">
                <a16:creationId xmlns:a16="http://schemas.microsoft.com/office/drawing/2014/main" id="{CFE0D35D-76BE-B257-12A7-873B45BDDA67}"/>
              </a:ext>
            </a:extLst>
          </p:cNvPr>
          <p:cNvSpPr txBox="1">
            <a:spLocks/>
          </p:cNvSpPr>
          <p:nvPr/>
        </p:nvSpPr>
        <p:spPr>
          <a:xfrm rot="21336258">
            <a:off x="4479738" y="3561921"/>
            <a:ext cx="6773871" cy="118368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endParaRPr lang="en-US" sz="2000"/>
          </a:p>
        </p:txBody>
      </p:sp>
      <p:pic>
        <p:nvPicPr>
          <p:cNvPr id="4098" name="Picture 2" descr="Free Milk Cheese photo and picture">
            <a:extLst>
              <a:ext uri="{FF2B5EF4-FFF2-40B4-BE49-F238E27FC236}">
                <a16:creationId xmlns:a16="http://schemas.microsoft.com/office/drawing/2014/main" id="{DB7E9CA7-E110-5C7D-3D20-435DA35B41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0164" y="1225040"/>
            <a:ext cx="7884465" cy="52538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FFB8250-71D2-6720-D25D-4C6E7266A491}"/>
              </a:ext>
            </a:extLst>
          </p:cNvPr>
          <p:cNvPicPr>
            <a:picLocks noChangeAspect="1"/>
          </p:cNvPicPr>
          <p:nvPr/>
        </p:nvPicPr>
        <p:blipFill>
          <a:blip r:embed="rId5"/>
          <a:stretch>
            <a:fillRect/>
          </a:stretch>
        </p:blipFill>
        <p:spPr>
          <a:xfrm>
            <a:off x="1923768" y="319620"/>
            <a:ext cx="8809314" cy="6399417"/>
          </a:xfrm>
          <a:prstGeom prst="rect">
            <a:avLst/>
          </a:prstGeom>
        </p:spPr>
      </p:pic>
      <p:sp>
        <p:nvSpPr>
          <p:cNvPr id="11" name="Rectangle 10">
            <a:extLst>
              <a:ext uri="{FF2B5EF4-FFF2-40B4-BE49-F238E27FC236}">
                <a16:creationId xmlns:a16="http://schemas.microsoft.com/office/drawing/2014/main" id="{07459B70-EED5-B2C3-39C5-DFDBE70A4229}"/>
              </a:ext>
            </a:extLst>
          </p:cNvPr>
          <p:cNvSpPr/>
          <p:nvPr/>
        </p:nvSpPr>
        <p:spPr>
          <a:xfrm>
            <a:off x="1811868" y="100341"/>
            <a:ext cx="12808472" cy="10321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151730-4D38-D27A-19D4-7568104244DE}"/>
              </a:ext>
            </a:extLst>
          </p:cNvPr>
          <p:cNvSpPr/>
          <p:nvPr/>
        </p:nvSpPr>
        <p:spPr>
          <a:xfrm>
            <a:off x="3831802" y="319620"/>
            <a:ext cx="5715021" cy="5542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25">
            <a:extLst>
              <a:ext uri="{FF2B5EF4-FFF2-40B4-BE49-F238E27FC236}">
                <a16:creationId xmlns:a16="http://schemas.microsoft.com/office/drawing/2014/main" id="{092E34A8-AED4-D46E-0965-DBBCE2B4AD9E}"/>
              </a:ext>
            </a:extLst>
          </p:cNvPr>
          <p:cNvSpPr/>
          <p:nvPr/>
        </p:nvSpPr>
        <p:spPr>
          <a:xfrm>
            <a:off x="-6297" y="0"/>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2" name="Title 1">
            <a:extLst>
              <a:ext uri="{FF2B5EF4-FFF2-40B4-BE49-F238E27FC236}">
                <a16:creationId xmlns:a16="http://schemas.microsoft.com/office/drawing/2014/main" id="{E8B00436-8A38-C9BA-439C-66F5020D8DFA}"/>
              </a:ext>
            </a:extLst>
          </p:cNvPr>
          <p:cNvSpPr>
            <a:spLocks noGrp="1"/>
          </p:cNvSpPr>
          <p:nvPr>
            <p:ph type="title"/>
          </p:nvPr>
        </p:nvSpPr>
        <p:spPr>
          <a:xfrm>
            <a:off x="4388973" y="362829"/>
            <a:ext cx="6417519" cy="1325563"/>
          </a:xfrm>
        </p:spPr>
        <p:txBody>
          <a:bodyPr/>
          <a:lstStyle/>
          <a:p>
            <a:r>
              <a:rPr lang="en-US" sz="3600" dirty="0">
                <a:solidFill>
                  <a:schemeClr val="bg1"/>
                </a:solidFill>
                <a:latin typeface="Bradley Hand" pitchFamily="2" charset="77"/>
              </a:rPr>
              <a:t>The Impact of Dairy</a:t>
            </a:r>
            <a:endParaRPr lang="en-US" sz="3600" dirty="0">
              <a:solidFill>
                <a:schemeClr val="accent2"/>
              </a:solidFill>
              <a:latin typeface="Bradley Hand" pitchFamily="2" charset="77"/>
            </a:endParaRPr>
          </a:p>
        </p:txBody>
      </p:sp>
      <p:sp>
        <p:nvSpPr>
          <p:cNvPr id="3" name="Rectangle 2">
            <a:extLst>
              <a:ext uri="{FF2B5EF4-FFF2-40B4-BE49-F238E27FC236}">
                <a16:creationId xmlns:a16="http://schemas.microsoft.com/office/drawing/2014/main" id="{116F8384-0AF6-02EA-71E1-22D046F939BF}"/>
              </a:ext>
            </a:extLst>
          </p:cNvPr>
          <p:cNvSpPr/>
          <p:nvPr/>
        </p:nvSpPr>
        <p:spPr>
          <a:xfrm>
            <a:off x="984660" y="2430948"/>
            <a:ext cx="3398426" cy="163833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Varela Round"/>
                <a:cs typeface="Varela Round"/>
              </a:rPr>
              <a:t>Dairy milk has </a:t>
            </a:r>
            <a:r>
              <a:rPr lang="en-US" sz="2800" dirty="0">
                <a:solidFill>
                  <a:schemeClr val="accent2"/>
                </a:solidFill>
                <a:latin typeface="Varela Round"/>
                <a:cs typeface="Varela Round"/>
              </a:rPr>
              <a:t>2x</a:t>
            </a:r>
            <a:r>
              <a:rPr lang="en-US" dirty="0">
                <a:latin typeface="Varela Round"/>
                <a:cs typeface="Varela Round"/>
              </a:rPr>
              <a:t> the </a:t>
            </a:r>
            <a:r>
              <a:rPr lang="en-US" sz="2400" dirty="0">
                <a:solidFill>
                  <a:schemeClr val="accent2"/>
                </a:solidFill>
                <a:latin typeface="Varela Round"/>
                <a:cs typeface="Varela Round"/>
              </a:rPr>
              <a:t>carbon foot</a:t>
            </a:r>
            <a:r>
              <a:rPr lang="en-GB" sz="2400" kern="100" dirty="0">
                <a:solidFill>
                  <a:schemeClr val="accent2"/>
                </a:solidFill>
                <a:effectLst/>
                <a:latin typeface="Varela Round"/>
                <a:ea typeface="Calibri" panose="020F0502020204030204" pitchFamily="34" charset="0"/>
                <a:cs typeface="Varela Round"/>
              </a:rPr>
              <a:t>p</a:t>
            </a:r>
            <a:r>
              <a:rPr lang="en-US" sz="2400" dirty="0" err="1">
                <a:solidFill>
                  <a:schemeClr val="accent2"/>
                </a:solidFill>
                <a:latin typeface="Varela Round"/>
                <a:cs typeface="Varela Round"/>
              </a:rPr>
              <a:t>rint</a:t>
            </a:r>
            <a:r>
              <a:rPr lang="en-US" dirty="0">
                <a:latin typeface="Varela Round"/>
                <a:cs typeface="Varela Round"/>
              </a:rPr>
              <a:t> </a:t>
            </a:r>
            <a:r>
              <a:rPr lang="en-US" dirty="0">
                <a:solidFill>
                  <a:schemeClr val="bg1"/>
                </a:solidFill>
                <a:latin typeface="Varela Round"/>
                <a:cs typeface="Varela Round"/>
              </a:rPr>
              <a:t>of </a:t>
            </a:r>
            <a:r>
              <a:rPr lang="en-GB" sz="1800" kern="100" dirty="0">
                <a:solidFill>
                  <a:schemeClr val="bg1"/>
                </a:solidFill>
                <a:effectLst/>
                <a:latin typeface="Varela Round"/>
                <a:ea typeface="Calibri" panose="020F0502020204030204" pitchFamily="34" charset="0"/>
                <a:cs typeface="Varela Round"/>
              </a:rPr>
              <a:t>p</a:t>
            </a:r>
            <a:r>
              <a:rPr lang="en-US" dirty="0">
                <a:latin typeface="Varela Round"/>
                <a:cs typeface="Varela Round"/>
              </a:rPr>
              <a:t>lant-based milk </a:t>
            </a:r>
            <a:endParaRPr lang="en-US" dirty="0">
              <a:latin typeface="Varela Round" pitchFamily="2" charset="-79"/>
              <a:cs typeface="Varela Round" pitchFamily="2" charset="-79"/>
            </a:endParaRPr>
          </a:p>
        </p:txBody>
      </p:sp>
      <p:pic>
        <p:nvPicPr>
          <p:cNvPr id="24" name="Picture 2" descr="Free assistance barefoot carbon illustration">
            <a:extLst>
              <a:ext uri="{FF2B5EF4-FFF2-40B4-BE49-F238E27FC236}">
                <a16:creationId xmlns:a16="http://schemas.microsoft.com/office/drawing/2014/main" id="{0E9D65AE-E245-C9C8-C4B9-08148B0A872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296" b="93519" l="54688" r="98438">
                        <a14:foregroundMark x1="56172" y1="47222" x2="56172" y2="47222"/>
                        <a14:foregroundMark x1="54688" y1="60000" x2="54688" y2="60000"/>
                        <a14:foregroundMark x1="72031" y1="93519" x2="72031" y2="93519"/>
                        <a14:foregroundMark x1="91719" y1="39074" x2="91719" y2="39074"/>
                        <a14:foregroundMark x1="90625" y1="10370" x2="90625" y2="10370"/>
                        <a14:foregroundMark x1="91953" y1="10741" x2="91953" y2="10741"/>
                        <a14:foregroundMark x1="94922" y1="17593" x2="94922" y2="17593"/>
                        <a14:foregroundMark x1="95625" y1="15185" x2="95625" y2="15185"/>
                        <a14:foregroundMark x1="97422" y1="23704" x2="97422" y2="23704"/>
                        <a14:foregroundMark x1="97813" y1="34630" x2="97813" y2="34630"/>
                        <a14:foregroundMark x1="92188" y1="6481" x2="92188" y2="6481"/>
                        <a14:foregroundMark x1="97344" y1="34074" x2="97344" y2="34074"/>
                        <a14:foregroundMark x1="97734" y1="33704" x2="97734" y2="33704"/>
                        <a14:foregroundMark x1="98438" y1="32963" x2="98438" y2="32963"/>
                        <a14:foregroundMark x1="98047" y1="27593" x2="98047" y2="27593"/>
                        <a14:foregroundMark x1="98438" y1="27222" x2="98438" y2="27222"/>
                        <a14:foregroundMark x1="97813" y1="21296" x2="97813" y2="21296"/>
                        <a14:foregroundMark x1="97500" y1="20556" x2="97500" y2="20556"/>
                        <a14:foregroundMark x1="97891" y1="20926" x2="97891" y2="20926"/>
                        <a14:foregroundMark x1="97813" y1="20741" x2="97813" y2="20741"/>
                        <a14:foregroundMark x1="97891" y1="20741" x2="97891" y2="20741"/>
                        <a14:backgroundMark x1="94375" y1="22037" x2="94375" y2="22037"/>
                        <a14:backgroundMark x1="95234" y1="27407" x2="95234" y2="27407"/>
                        <a14:backgroundMark x1="96094" y1="26481" x2="96094" y2="26481"/>
                        <a14:backgroundMark x1="90313" y1="19074" x2="90313" y2="19074"/>
                        <a14:backgroundMark x1="98359" y1="30926" x2="98359" y2="30926"/>
                      </a14:backgroundRemoval>
                    </a14:imgEffect>
                  </a14:imgLayer>
                </a14:imgProps>
              </a:ext>
              <a:ext uri="{28A0092B-C50C-407E-A947-70E740481C1C}">
                <a14:useLocalDpi xmlns:a14="http://schemas.microsoft.com/office/drawing/2010/main" val="0"/>
              </a:ext>
            </a:extLst>
          </a:blip>
          <a:srcRect l="52898"/>
          <a:stretch/>
        </p:blipFill>
        <p:spPr bwMode="auto">
          <a:xfrm>
            <a:off x="2540200" y="3449010"/>
            <a:ext cx="1625909" cy="145625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577187FA-0AC4-88F5-A4EF-A78F9E8629AD}"/>
              </a:ext>
            </a:extLst>
          </p:cNvPr>
          <p:cNvSpPr/>
          <p:nvPr/>
        </p:nvSpPr>
        <p:spPr>
          <a:xfrm>
            <a:off x="8824022" y="1015570"/>
            <a:ext cx="3398426" cy="163833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Varela Round" pitchFamily="2" charset="-79"/>
                <a:cs typeface="Varela Round" pitchFamily="2" charset="-79"/>
              </a:rPr>
              <a:t>2 and a half </a:t>
            </a:r>
            <a:r>
              <a:rPr lang="en-GB" sz="1800" kern="100" dirty="0">
                <a:solidFill>
                  <a:schemeClr val="bg1"/>
                </a:solidFill>
                <a:effectLst/>
                <a:latin typeface="Varela Round" pitchFamily="2" charset="-79"/>
                <a:ea typeface="Calibri" panose="020F0502020204030204" pitchFamily="34" charset="0"/>
                <a:cs typeface="Varela Round" pitchFamily="2" charset="-79"/>
              </a:rPr>
              <a:t>p</a:t>
            </a:r>
            <a:r>
              <a:rPr lang="en-GB" dirty="0">
                <a:latin typeface="Varela Round" pitchFamily="2" charset="-79"/>
                <a:cs typeface="Varela Round" pitchFamily="2" charset="-79"/>
              </a:rPr>
              <a:t>ints </a:t>
            </a:r>
            <a:r>
              <a:rPr lang="en-GB" sz="1800" kern="100" dirty="0">
                <a:solidFill>
                  <a:schemeClr val="bg1"/>
                </a:solidFill>
                <a:effectLst/>
                <a:latin typeface="Varela Round" pitchFamily="2" charset="-79"/>
                <a:ea typeface="Calibri" panose="020F0502020204030204" pitchFamily="34" charset="0"/>
                <a:cs typeface="Varela Round" pitchFamily="2" charset="-79"/>
              </a:rPr>
              <a:t>p</a:t>
            </a:r>
            <a:r>
              <a:rPr lang="en-GB" dirty="0">
                <a:latin typeface="Varela Round" pitchFamily="2" charset="-79"/>
                <a:cs typeface="Varela Round" pitchFamily="2" charset="-79"/>
              </a:rPr>
              <a:t>er day of dairy milk has the same carbon footprint as a flight from London to New York</a:t>
            </a:r>
            <a:endParaRPr lang="en-US" dirty="0">
              <a:latin typeface="Varela Round" pitchFamily="2" charset="-79"/>
              <a:cs typeface="Varela Round" pitchFamily="2" charset="-79"/>
            </a:endParaRPr>
          </a:p>
        </p:txBody>
      </p:sp>
      <p:pic>
        <p:nvPicPr>
          <p:cNvPr id="26" name="Picture 2" descr="Free assistance barefoot carbon illustration">
            <a:extLst>
              <a:ext uri="{FF2B5EF4-FFF2-40B4-BE49-F238E27FC236}">
                <a16:creationId xmlns:a16="http://schemas.microsoft.com/office/drawing/2014/main" id="{1216CFFC-C2AE-299B-5735-6751C4A3781C}"/>
              </a:ext>
            </a:extLst>
          </p:cNvPr>
          <p:cNvPicPr>
            <a:picLocks noChangeAspect="1" noChangeArrowheads="1"/>
          </p:cNvPicPr>
          <p:nvPr/>
        </p:nvPicPr>
        <p:blipFill rotWithShape="1">
          <a:blip r:embed="rId6">
            <a:extLst>
              <a:ext uri="{BEBA8EAE-BF5A-486C-A8C5-ECC9F3942E4B}">
                <a14:imgProps xmlns:a14="http://schemas.microsoft.com/office/drawing/2010/main">
                  <a14:imgLayer r:embed="rId8">
                    <a14:imgEffect>
                      <a14:backgroundRemoval t="6296" b="93519" l="54688" r="98438">
                        <a14:foregroundMark x1="56172" y1="47222" x2="56172" y2="47222"/>
                        <a14:foregroundMark x1="54688" y1="60000" x2="54688" y2="60000"/>
                        <a14:foregroundMark x1="72031" y1="93519" x2="72031" y2="93519"/>
                        <a14:foregroundMark x1="91719" y1="39074" x2="91719" y2="39074"/>
                        <a14:foregroundMark x1="90625" y1="10370" x2="90625" y2="10370"/>
                        <a14:foregroundMark x1="91953" y1="10741" x2="91953" y2="10741"/>
                        <a14:foregroundMark x1="94922" y1="17593" x2="94922" y2="17593"/>
                        <a14:foregroundMark x1="95625" y1="15185" x2="95625" y2="15185"/>
                        <a14:foregroundMark x1="97422" y1="23704" x2="97422" y2="23704"/>
                        <a14:foregroundMark x1="97813" y1="34630" x2="97813" y2="34630"/>
                        <a14:foregroundMark x1="92188" y1="6481" x2="92188" y2="6481"/>
                        <a14:foregroundMark x1="97344" y1="34074" x2="97344" y2="34074"/>
                        <a14:foregroundMark x1="97734" y1="33704" x2="97734" y2="33704"/>
                        <a14:foregroundMark x1="98438" y1="32963" x2="98438" y2="32963"/>
                        <a14:foregroundMark x1="98047" y1="27593" x2="98047" y2="27593"/>
                        <a14:foregroundMark x1="98438" y1="27222" x2="98438" y2="27222"/>
                        <a14:foregroundMark x1="97813" y1="21296" x2="97813" y2="21296"/>
                        <a14:foregroundMark x1="97500" y1="20556" x2="97500" y2="20556"/>
                        <a14:foregroundMark x1="97891" y1="20926" x2="97891" y2="20926"/>
                        <a14:foregroundMark x1="97813" y1="20741" x2="97813" y2="20741"/>
                        <a14:foregroundMark x1="97891" y1="20741" x2="97891" y2="20741"/>
                        <a14:backgroundMark x1="94375" y1="22037" x2="94375" y2="22037"/>
                        <a14:backgroundMark x1="95234" y1="27407" x2="95234" y2="27407"/>
                        <a14:backgroundMark x1="96094" y1="26481" x2="96094" y2="26481"/>
                        <a14:backgroundMark x1="90313" y1="19074" x2="90313" y2="19074"/>
                        <a14:backgroundMark x1="98359" y1="30926" x2="98359" y2="30926"/>
                      </a14:backgroundRemoval>
                    </a14:imgEffect>
                  </a14:imgLayer>
                </a14:imgProps>
              </a:ext>
              <a:ext uri="{28A0092B-C50C-407E-A947-70E740481C1C}">
                <a14:useLocalDpi xmlns:a14="http://schemas.microsoft.com/office/drawing/2010/main" val="0"/>
              </a:ext>
            </a:extLst>
          </a:blip>
          <a:srcRect l="52898"/>
          <a:stretch/>
        </p:blipFill>
        <p:spPr bwMode="auto">
          <a:xfrm>
            <a:off x="10490649" y="-53363"/>
            <a:ext cx="1625909" cy="14562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61228BA-2C8B-BEF8-1AFC-56BC1D906B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78342" y="5138575"/>
            <a:ext cx="2084708" cy="1776965"/>
          </a:xfrm>
          <a:prstGeom prst="rect">
            <a:avLst/>
          </a:prstGeom>
        </p:spPr>
      </p:pic>
      <p:pic>
        <p:nvPicPr>
          <p:cNvPr id="5" name="Picture 4" descr="A pink circle with white text&#10;&#10;Description automatically generated">
            <a:extLst>
              <a:ext uri="{FF2B5EF4-FFF2-40B4-BE49-F238E27FC236}">
                <a16:creationId xmlns:a16="http://schemas.microsoft.com/office/drawing/2014/main" id="{9592FDA9-403A-463A-F7B7-1C92A6B7B56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095" y="-16638"/>
            <a:ext cx="2374900" cy="1790700"/>
          </a:xfrm>
          <a:prstGeom prst="rect">
            <a:avLst/>
          </a:prstGeom>
        </p:spPr>
      </p:pic>
    </p:spTree>
    <p:extLst>
      <p:ext uri="{BB962C8B-B14F-4D97-AF65-F5344CB8AC3E}">
        <p14:creationId xmlns:p14="http://schemas.microsoft.com/office/powerpoint/2010/main" val="3270514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6000">
              <a:schemeClr val="accent1">
                <a:lumMod val="50000"/>
              </a:schemeClr>
            </a:gs>
            <a:gs pos="100000">
              <a:schemeClr val="accent5">
                <a:lumMod val="75000"/>
              </a:schemeClr>
            </a:gs>
          </a:gsLst>
          <a:lin ang="10800000" scaled="1"/>
        </a:gradFill>
        <a:effectLst/>
      </p:bgPr>
    </p:bg>
    <p:spTree>
      <p:nvGrpSpPr>
        <p:cNvPr id="1" name=""/>
        <p:cNvGrpSpPr/>
        <p:nvPr/>
      </p:nvGrpSpPr>
      <p:grpSpPr>
        <a:xfrm>
          <a:off x="0" y="0"/>
          <a:ext cx="0" cy="0"/>
          <a:chOff x="0" y="0"/>
          <a:chExt cx="0" cy="0"/>
        </a:xfrm>
      </p:grpSpPr>
      <p:pic>
        <p:nvPicPr>
          <p:cNvPr id="6152" name="Picture 8" descr="Free Land Nature photo and picture">
            <a:extLst>
              <a:ext uri="{FF2B5EF4-FFF2-40B4-BE49-F238E27FC236}">
                <a16:creationId xmlns:a16="http://schemas.microsoft.com/office/drawing/2014/main" id="{39B496B1-1C91-586F-556C-A1B40E08233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66335" y="-654030"/>
            <a:ext cx="12840000" cy="963000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86A37843-0A7F-7108-E0C7-B7B2CF2F4A36}"/>
              </a:ext>
            </a:extLst>
          </p:cNvPr>
          <p:cNvSpPr/>
          <p:nvPr/>
        </p:nvSpPr>
        <p:spPr>
          <a:xfrm>
            <a:off x="-205946" y="-461665"/>
            <a:ext cx="2397212" cy="2384490"/>
          </a:xfrm>
          <a:prstGeom prst="rect">
            <a:avLst/>
          </a:prstGeom>
          <a:solidFill>
            <a:schemeClr val="accent5">
              <a:lumMod val="75000"/>
            </a:schemeClr>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59A05F2-8307-2B0E-0AAD-4D0EB85083BB}"/>
              </a:ext>
            </a:extLst>
          </p:cNvPr>
          <p:cNvSpPr/>
          <p:nvPr/>
        </p:nvSpPr>
        <p:spPr>
          <a:xfrm>
            <a:off x="-1" y="3224323"/>
            <a:ext cx="12192001" cy="676398"/>
          </a:xfrm>
          <a:prstGeom prst="rect">
            <a:avLst/>
          </a:prstGeom>
          <a:gradFill flip="none" rotWithShape="1">
            <a:gsLst>
              <a:gs pos="100000">
                <a:schemeClr val="accent1">
                  <a:lumMod val="75000"/>
                </a:schemeClr>
              </a:gs>
              <a:gs pos="12000">
                <a:schemeClr val="accent5">
                  <a:lumMod val="50000"/>
                </a:schemeClr>
              </a:gs>
            </a:gsLst>
            <a:lin ang="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solidFill>
                  <a:schemeClr val="bg1"/>
                </a:solidFill>
                <a:latin typeface="Bradley Hand" pitchFamily="2" charset="77"/>
              </a:rPr>
              <a:t>  </a:t>
            </a:r>
            <a:r>
              <a:rPr lang="en-US" sz="3200" b="1" dirty="0">
                <a:solidFill>
                  <a:schemeClr val="accent2"/>
                </a:solidFill>
                <a:latin typeface="Bradley Hand" pitchFamily="2" charset="77"/>
              </a:rPr>
              <a:t>CONSUME</a:t>
            </a:r>
            <a:r>
              <a:rPr lang="en-US" sz="3200" b="1" dirty="0">
                <a:solidFill>
                  <a:schemeClr val="bg1"/>
                </a:solidFill>
                <a:latin typeface="Bradley Hand" pitchFamily="2" charset="77"/>
              </a:rPr>
              <a:t> : </a:t>
            </a:r>
            <a:r>
              <a:rPr lang="en-US" sz="2000" b="1" dirty="0">
                <a:solidFill>
                  <a:schemeClr val="bg1"/>
                </a:solidFill>
                <a:latin typeface="Varela Round"/>
                <a:cs typeface="Varela Round"/>
              </a:rPr>
              <a:t>Be a conscious consumer</a:t>
            </a:r>
            <a:endParaRPr lang="en-US" sz="3200" b="1" dirty="0">
              <a:solidFill>
                <a:schemeClr val="bg1"/>
              </a:solidFill>
              <a:latin typeface="Varela Round"/>
              <a:ea typeface="Lato"/>
              <a:cs typeface="Varela Round"/>
            </a:endParaRPr>
          </a:p>
        </p:txBody>
      </p:sp>
      <p:sp>
        <p:nvSpPr>
          <p:cNvPr id="15" name="Rectangle 14">
            <a:extLst>
              <a:ext uri="{FF2B5EF4-FFF2-40B4-BE49-F238E27FC236}">
                <a16:creationId xmlns:a16="http://schemas.microsoft.com/office/drawing/2014/main" id="{D3921FCD-26BC-DD0A-F854-473EF92BD0C0}"/>
              </a:ext>
            </a:extLst>
          </p:cNvPr>
          <p:cNvSpPr/>
          <p:nvPr/>
        </p:nvSpPr>
        <p:spPr>
          <a:xfrm>
            <a:off x="-59243" y="4160970"/>
            <a:ext cx="12203304" cy="676398"/>
          </a:xfrm>
          <a:prstGeom prst="rect">
            <a:avLst/>
          </a:prstGeom>
          <a:gradFill flip="none" rotWithShape="1">
            <a:gsLst>
              <a:gs pos="100000">
                <a:schemeClr val="accent1">
                  <a:lumMod val="75000"/>
                </a:schemeClr>
              </a:gs>
              <a:gs pos="12000">
                <a:schemeClr val="accent5">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600" dirty="0">
                <a:solidFill>
                  <a:schemeClr val="bg1"/>
                </a:solidFill>
                <a:latin typeface="Bradley Hand" pitchFamily="2" charset="77"/>
              </a:rPr>
              <a:t>   </a:t>
            </a:r>
            <a:r>
              <a:rPr lang="en-US" sz="3600" dirty="0">
                <a:solidFill>
                  <a:schemeClr val="accent2"/>
                </a:solidFill>
                <a:latin typeface="Bradley Hand" pitchFamily="2" charset="77"/>
              </a:rPr>
              <a:t>EDUCATE</a:t>
            </a:r>
            <a:r>
              <a:rPr lang="en-US" sz="3600" dirty="0">
                <a:solidFill>
                  <a:schemeClr val="bg1"/>
                </a:solidFill>
                <a:latin typeface="Bradley Hand" pitchFamily="2" charset="77"/>
              </a:rPr>
              <a:t> :  </a:t>
            </a:r>
            <a:r>
              <a:rPr lang="en-US" sz="2000" b="1" dirty="0">
                <a:solidFill>
                  <a:schemeClr val="bg1"/>
                </a:solidFill>
                <a:latin typeface="Varela Round"/>
                <a:cs typeface="Varela Round"/>
              </a:rPr>
              <a:t>Learn more about the topic</a:t>
            </a:r>
            <a:endParaRPr lang="en-US" sz="2000" b="1" dirty="0">
              <a:solidFill>
                <a:schemeClr val="bg1"/>
              </a:solidFill>
              <a:latin typeface="Varela Round"/>
              <a:ea typeface="Lato"/>
              <a:cs typeface="Varela Round"/>
            </a:endParaRPr>
          </a:p>
        </p:txBody>
      </p:sp>
      <p:sp>
        <p:nvSpPr>
          <p:cNvPr id="16" name="Rectangle 15">
            <a:extLst>
              <a:ext uri="{FF2B5EF4-FFF2-40B4-BE49-F238E27FC236}">
                <a16:creationId xmlns:a16="http://schemas.microsoft.com/office/drawing/2014/main" id="{78F93FDF-CC65-40AC-E33E-BD1D30163A67}"/>
              </a:ext>
            </a:extLst>
          </p:cNvPr>
          <p:cNvSpPr/>
          <p:nvPr/>
        </p:nvSpPr>
        <p:spPr>
          <a:xfrm>
            <a:off x="-58356" y="5097618"/>
            <a:ext cx="12202417" cy="676398"/>
          </a:xfrm>
          <a:prstGeom prst="rect">
            <a:avLst/>
          </a:prstGeom>
          <a:gradFill flip="none" rotWithShape="1">
            <a:gsLst>
              <a:gs pos="100000">
                <a:schemeClr val="accent1">
                  <a:lumMod val="75000"/>
                </a:schemeClr>
              </a:gs>
              <a:gs pos="12000">
                <a:schemeClr val="accent5">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solidFill>
                  <a:schemeClr val="bg1"/>
                </a:solidFill>
                <a:latin typeface="Bradley Hand" pitchFamily="2" charset="77"/>
              </a:rPr>
              <a:t>   </a:t>
            </a:r>
            <a:r>
              <a:rPr lang="en-US" sz="3200" b="1" dirty="0">
                <a:solidFill>
                  <a:schemeClr val="accent2"/>
                </a:solidFill>
                <a:latin typeface="Bradley Hand" pitchFamily="2" charset="77"/>
              </a:rPr>
              <a:t>DO</a:t>
            </a:r>
            <a:r>
              <a:rPr lang="en-US" sz="3200" b="1" dirty="0">
                <a:solidFill>
                  <a:schemeClr val="bg1"/>
                </a:solidFill>
                <a:latin typeface="Bradley Hand" pitchFamily="2" charset="77"/>
              </a:rPr>
              <a:t> : </a:t>
            </a:r>
            <a:r>
              <a:rPr lang="en-US" sz="2000" b="1" dirty="0">
                <a:solidFill>
                  <a:schemeClr val="bg1"/>
                </a:solidFill>
              </a:rPr>
              <a:t>Be Proactive. Get involved.</a:t>
            </a:r>
            <a:endParaRPr lang="en-US" sz="3200" b="1" dirty="0">
              <a:solidFill>
                <a:schemeClr val="bg1"/>
              </a:solidFill>
              <a:ea typeface="Lato"/>
              <a:cs typeface="Lato"/>
            </a:endParaRPr>
          </a:p>
        </p:txBody>
      </p:sp>
      <p:sp>
        <p:nvSpPr>
          <p:cNvPr id="17" name="Rectangle 16">
            <a:extLst>
              <a:ext uri="{FF2B5EF4-FFF2-40B4-BE49-F238E27FC236}">
                <a16:creationId xmlns:a16="http://schemas.microsoft.com/office/drawing/2014/main" id="{9CB5AFAC-0123-B3B7-D7B1-3288AF33C1A4}"/>
              </a:ext>
            </a:extLst>
          </p:cNvPr>
          <p:cNvSpPr/>
          <p:nvPr/>
        </p:nvSpPr>
        <p:spPr>
          <a:xfrm>
            <a:off x="-58356" y="6092047"/>
            <a:ext cx="12202417" cy="676398"/>
          </a:xfrm>
          <a:prstGeom prst="rect">
            <a:avLst/>
          </a:prstGeom>
          <a:gradFill flip="none" rotWithShape="1">
            <a:gsLst>
              <a:gs pos="100000">
                <a:schemeClr val="accent1">
                  <a:lumMod val="75000"/>
                </a:schemeClr>
              </a:gs>
              <a:gs pos="12000">
                <a:schemeClr val="accent5">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solidFill>
                  <a:schemeClr val="bg1"/>
                </a:solidFill>
                <a:latin typeface="Bradley Hand" pitchFamily="2" charset="77"/>
              </a:rPr>
              <a:t>   </a:t>
            </a:r>
            <a:r>
              <a:rPr lang="en-US" sz="3200" b="1" dirty="0">
                <a:solidFill>
                  <a:schemeClr val="accent2"/>
                </a:solidFill>
                <a:latin typeface="Bradley Hand" pitchFamily="2" charset="77"/>
              </a:rPr>
              <a:t>DISCUSS </a:t>
            </a:r>
            <a:r>
              <a:rPr lang="en-US" sz="3200" b="1" dirty="0">
                <a:solidFill>
                  <a:schemeClr val="bg1"/>
                </a:solidFill>
                <a:latin typeface="Bradley Hand" pitchFamily="2" charset="77"/>
              </a:rPr>
              <a:t>: </a:t>
            </a:r>
            <a:r>
              <a:rPr lang="en-US" sz="2000" b="1" dirty="0">
                <a:solidFill>
                  <a:schemeClr val="bg1"/>
                </a:solidFill>
              </a:rPr>
              <a:t>Share knowledge with friends and family </a:t>
            </a:r>
            <a:endParaRPr lang="en-US" sz="3200" b="1" dirty="0">
              <a:solidFill>
                <a:schemeClr val="bg1"/>
              </a:solidFill>
              <a:ea typeface="Lato"/>
              <a:cs typeface="Lato"/>
            </a:endParaRPr>
          </a:p>
        </p:txBody>
      </p:sp>
      <p:pic>
        <p:nvPicPr>
          <p:cNvPr id="9" name="Picture 8">
            <a:extLst>
              <a:ext uri="{FF2B5EF4-FFF2-40B4-BE49-F238E27FC236}">
                <a16:creationId xmlns:a16="http://schemas.microsoft.com/office/drawing/2014/main" id="{88696B81-4512-ABE2-EF6B-F5BE10BA035C}"/>
              </a:ext>
            </a:extLst>
          </p:cNvPr>
          <p:cNvPicPr>
            <a:picLocks noChangeAspect="1"/>
          </p:cNvPicPr>
          <p:nvPr/>
        </p:nvPicPr>
        <p:blipFill>
          <a:blip r:embed="rId5">
            <a:alphaModFix amt="85000"/>
            <a:duotone>
              <a:prstClr val="black"/>
              <a:schemeClr val="accent4">
                <a:tint val="45000"/>
                <a:satMod val="400000"/>
              </a:schemeClr>
            </a:duotone>
          </a:blip>
          <a:stretch>
            <a:fillRect/>
          </a:stretch>
        </p:blipFill>
        <p:spPr>
          <a:xfrm>
            <a:off x="7500854" y="3068326"/>
            <a:ext cx="6047442" cy="6047442"/>
          </a:xfrm>
          <a:prstGeom prst="rect">
            <a:avLst/>
          </a:prstGeom>
          <a:effectLst/>
        </p:spPr>
      </p:pic>
      <p:sp>
        <p:nvSpPr>
          <p:cNvPr id="14" name="Rectangle 13">
            <a:extLst>
              <a:ext uri="{FF2B5EF4-FFF2-40B4-BE49-F238E27FC236}">
                <a16:creationId xmlns:a16="http://schemas.microsoft.com/office/drawing/2014/main" id="{FF0C0319-81C8-DAFA-D3FE-941C7847C36D}"/>
              </a:ext>
            </a:extLst>
          </p:cNvPr>
          <p:cNvSpPr/>
          <p:nvPr/>
        </p:nvSpPr>
        <p:spPr>
          <a:xfrm>
            <a:off x="1792223" y="-461665"/>
            <a:ext cx="5708631" cy="2384490"/>
          </a:xfrm>
          <a:prstGeom prst="rect">
            <a:avLst/>
          </a:prstGeom>
          <a:solidFill>
            <a:schemeClr val="accent5">
              <a:lumMod val="75000"/>
            </a:schemeClr>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1C8E532-A65F-9FF5-25F8-B2B684F3FC3E}"/>
              </a:ext>
            </a:extLst>
          </p:cNvPr>
          <p:cNvSpPr txBox="1"/>
          <p:nvPr/>
        </p:nvSpPr>
        <p:spPr>
          <a:xfrm>
            <a:off x="1870610" y="606419"/>
            <a:ext cx="5394961" cy="1077218"/>
          </a:xfrm>
          <a:prstGeom prst="rect">
            <a:avLst/>
          </a:prstGeom>
          <a:solidFill>
            <a:schemeClr val="accent5">
              <a:lumMod val="75000"/>
            </a:schemeClr>
          </a:solidFill>
        </p:spPr>
        <p:txBody>
          <a:bodyPr wrap="square" rtlCol="0">
            <a:spAutoFit/>
          </a:bodyPr>
          <a:lstStyle/>
          <a:p>
            <a:pPr algn="ctr"/>
            <a:r>
              <a:rPr lang="en-US" sz="3200" dirty="0">
                <a:solidFill>
                  <a:schemeClr val="bg1"/>
                </a:solidFill>
                <a:latin typeface="Bradley Hand" pitchFamily="2" charset="77"/>
              </a:rPr>
              <a:t>Together We Can </a:t>
            </a:r>
          </a:p>
          <a:p>
            <a:pPr algn="ctr"/>
            <a:r>
              <a:rPr lang="en-US" sz="3200" dirty="0">
                <a:solidFill>
                  <a:schemeClr val="bg1"/>
                </a:solidFill>
                <a:latin typeface="Bradley Hand" pitchFamily="2" charset="77"/>
              </a:rPr>
              <a:t>fix our future</a:t>
            </a:r>
          </a:p>
        </p:txBody>
      </p:sp>
      <p:pic>
        <p:nvPicPr>
          <p:cNvPr id="25" name="Picture 24" descr="A logo for a company&#10;&#10;Description automatically generated">
            <a:extLst>
              <a:ext uri="{FF2B5EF4-FFF2-40B4-BE49-F238E27FC236}">
                <a16:creationId xmlns:a16="http://schemas.microsoft.com/office/drawing/2014/main" id="{D5E80EE3-C8FA-3DBD-39EB-A01E5CB4B1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43" y="-358765"/>
            <a:ext cx="2090928" cy="2090928"/>
          </a:xfrm>
          <a:prstGeom prst="rect">
            <a:avLst/>
          </a:prstGeom>
        </p:spPr>
      </p:pic>
      <p:sp>
        <p:nvSpPr>
          <p:cNvPr id="12" name="TextBox 11">
            <a:extLst>
              <a:ext uri="{FF2B5EF4-FFF2-40B4-BE49-F238E27FC236}">
                <a16:creationId xmlns:a16="http://schemas.microsoft.com/office/drawing/2014/main" id="{E131E1EC-4BD4-BD27-3872-C60BA33DA6D5}"/>
              </a:ext>
            </a:extLst>
          </p:cNvPr>
          <p:cNvSpPr txBox="1"/>
          <p:nvPr/>
        </p:nvSpPr>
        <p:spPr>
          <a:xfrm>
            <a:off x="2697129" y="-358765"/>
            <a:ext cx="4061085" cy="1107996"/>
          </a:xfrm>
          <a:prstGeom prst="rect">
            <a:avLst/>
          </a:prstGeom>
          <a:noFill/>
        </p:spPr>
        <p:txBody>
          <a:bodyPr wrap="square" rtlCol="0">
            <a:spAutoFit/>
          </a:bodyPr>
          <a:lstStyle/>
          <a:p>
            <a:r>
              <a:rPr lang="en-US" sz="6600" dirty="0">
                <a:solidFill>
                  <a:schemeClr val="accent2"/>
                </a:solidFill>
                <a:latin typeface="Bradley Hand" pitchFamily="2" charset="77"/>
              </a:rPr>
              <a:t>Solutions </a:t>
            </a:r>
          </a:p>
        </p:txBody>
      </p:sp>
    </p:spTree>
    <p:extLst>
      <p:ext uri="{BB962C8B-B14F-4D97-AF65-F5344CB8AC3E}">
        <p14:creationId xmlns:p14="http://schemas.microsoft.com/office/powerpoint/2010/main" val="333487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3">
                                            <p:txEl>
                                              <p:pRg st="0" end="0"/>
                                            </p:txEl>
                                          </p:spTgt>
                                        </p:tgtEl>
                                      </p:cBhvr>
                                    </p:animEffect>
                                    <p:set>
                                      <p:cBhvr>
                                        <p:cTn id="27" dur="1" fill="hold">
                                          <p:stCondLst>
                                            <p:cond delay="499"/>
                                          </p:stCondLst>
                                        </p:cTn>
                                        <p:tgtEl>
                                          <p:spTgt spid="13">
                                            <p:txEl>
                                              <p:pRg st="0" end="0"/>
                                            </p:txEl>
                                          </p:spTgt>
                                        </p:tgtEl>
                                        <p:attrNameLst>
                                          <p:attrName>style.visibility</p:attrName>
                                        </p:attrNameLst>
                                      </p:cBhvr>
                                      <p:to>
                                        <p:strVal val="hidden"/>
                                      </p:to>
                                    </p:set>
                                  </p:childTnLst>
                                </p:cTn>
                              </p:par>
                              <p:par>
                                <p:cTn id="28" presetID="9" presetClass="exit" presetSubtype="0" fill="hold" grpId="0" nodeType="withEffect">
                                  <p:stCondLst>
                                    <p:cond delay="0"/>
                                  </p:stCondLst>
                                  <p:childTnLst>
                                    <p:animEffect transition="out" filter="dissolve">
                                      <p:cBhvr>
                                        <p:cTn id="29" dur="500"/>
                                        <p:tgtEl>
                                          <p:spTgt spid="13">
                                            <p:bg/>
                                          </p:spTgt>
                                        </p:tgtEl>
                                      </p:cBhvr>
                                    </p:animEffect>
                                    <p:set>
                                      <p:cBhvr>
                                        <p:cTn id="30" dur="1" fill="hold">
                                          <p:stCondLst>
                                            <p:cond delay="499"/>
                                          </p:stCondLst>
                                        </p:cTn>
                                        <p:tgtEl>
                                          <p:spTgt spid="13">
                                            <p:bg/>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1" nodeType="clickEffect">
                                  <p:stCondLst>
                                    <p:cond delay="0"/>
                                  </p:stCondLst>
                                  <p:childTnLst>
                                    <p:animEffect transition="out" filter="dissolv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grpId="1" nodeType="clickEffect">
                                  <p:stCondLst>
                                    <p:cond delay="0"/>
                                  </p:stCondLst>
                                  <p:childTnLst>
                                    <p:animEffect transition="out" filter="dissolv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P spid="15" grpId="0" animBg="1"/>
      <p:bldP spid="15" grpId="1" animBg="1"/>
      <p:bldP spid="16" grpId="0" animBg="1"/>
      <p:bldP spid="17" grpId="0" animBg="1"/>
      <p:bldP spid="1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71D79B3-78C3-4CCA-B029-5E4BA1EA6377}"/>
              </a:ext>
            </a:extLst>
          </p:cNvPr>
          <p:cNvSpPr/>
          <p:nvPr/>
        </p:nvSpPr>
        <p:spPr>
          <a:xfrm>
            <a:off x="10353861" y="5240285"/>
            <a:ext cx="1838139" cy="16177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7F58D1-EB3A-6598-4FD9-9EFB74E402A7}"/>
              </a:ext>
            </a:extLst>
          </p:cNvPr>
          <p:cNvSpPr/>
          <p:nvPr/>
        </p:nvSpPr>
        <p:spPr>
          <a:xfrm>
            <a:off x="193610" y="257070"/>
            <a:ext cx="11730652" cy="63867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F3343DA-DC43-AA2D-E8CE-A92E3E0104DA}"/>
              </a:ext>
            </a:extLst>
          </p:cNvPr>
          <p:cNvSpPr/>
          <p:nvPr/>
        </p:nvSpPr>
        <p:spPr>
          <a:xfrm rot="21431904">
            <a:off x="959313" y="908276"/>
            <a:ext cx="10519838" cy="54260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805A714-996E-D145-893F-3A02F2096CA3}"/>
              </a:ext>
            </a:extLst>
          </p:cNvPr>
          <p:cNvSpPr/>
          <p:nvPr/>
        </p:nvSpPr>
        <p:spPr>
          <a:xfrm rot="21431904">
            <a:off x="1661779" y="1801521"/>
            <a:ext cx="9281536" cy="362087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34CDE6-AF6E-6016-9B8E-AC3CCB77ED6A}"/>
              </a:ext>
            </a:extLst>
          </p:cNvPr>
          <p:cNvSpPr>
            <a:spLocks noGrp="1"/>
          </p:cNvSpPr>
          <p:nvPr>
            <p:ph type="title"/>
          </p:nvPr>
        </p:nvSpPr>
        <p:spPr>
          <a:xfrm>
            <a:off x="2085422" y="2336132"/>
            <a:ext cx="7936319" cy="2796140"/>
          </a:xfrm>
        </p:spPr>
        <p:txBody>
          <a:bodyPr/>
          <a:lstStyle/>
          <a:p>
            <a:pPr algn="ctr"/>
            <a:r>
              <a:rPr lang="en-GB" sz="3600" kern="100" dirty="0">
                <a:solidFill>
                  <a:schemeClr val="bg1"/>
                </a:solidFill>
                <a:effectLst/>
                <a:latin typeface="Bradley Hand" pitchFamily="2" charset="77"/>
                <a:ea typeface="Calibri" panose="020F0502020204030204" pitchFamily="34" charset="0"/>
                <a:cs typeface="Calibri Light"/>
              </a:rPr>
              <a:t>If all humans took on a plant-based diet, food-related greenhouse gas emissions would be reduced</a:t>
            </a:r>
            <a:br>
              <a:rPr lang="en-GB" sz="4800" kern="100" dirty="0">
                <a:effectLst/>
                <a:latin typeface="Bradley Hand" pitchFamily="2" charset="77"/>
                <a:ea typeface="Calibri" panose="020F0502020204030204" pitchFamily="34" charset="0"/>
                <a:cs typeface="Calibri Light" panose="020F0302020204030204" pitchFamily="34" charset="0"/>
              </a:rPr>
            </a:br>
            <a:r>
              <a:rPr lang="en-GB" sz="4800" kern="100" dirty="0">
                <a:solidFill>
                  <a:schemeClr val="bg1"/>
                </a:solidFill>
                <a:effectLst/>
                <a:latin typeface="Bradley Hand" pitchFamily="2" charset="77"/>
                <a:ea typeface="Calibri" panose="020F0502020204030204" pitchFamily="34" charset="0"/>
                <a:cs typeface="Calibri Light"/>
              </a:rPr>
              <a:t> </a:t>
            </a:r>
            <a:r>
              <a:rPr lang="en-GB" sz="6600" kern="100" dirty="0">
                <a:solidFill>
                  <a:schemeClr val="accent2"/>
                </a:solidFill>
                <a:effectLst/>
                <a:latin typeface="Bradley Hand" pitchFamily="2" charset="77"/>
                <a:ea typeface="Calibri" panose="020F0502020204030204" pitchFamily="34" charset="0"/>
                <a:cs typeface="Calibri Light"/>
              </a:rPr>
              <a:t>BY 49%</a:t>
            </a:r>
            <a:r>
              <a:rPr lang="en-GB" sz="6600" kern="100" dirty="0">
                <a:solidFill>
                  <a:schemeClr val="bg1"/>
                </a:solidFill>
                <a:effectLst/>
                <a:latin typeface="Bradley Hand" pitchFamily="2" charset="77"/>
                <a:ea typeface="Calibri" panose="020F0502020204030204" pitchFamily="34" charset="0"/>
                <a:cs typeface="Calibri"/>
              </a:rPr>
              <a:t> </a:t>
            </a:r>
            <a:endParaRPr lang="en-US" sz="4800" dirty="0">
              <a:solidFill>
                <a:schemeClr val="bg1"/>
              </a:solidFill>
              <a:latin typeface="Bradley Hand" pitchFamily="2" charset="77"/>
              <a:cs typeface="Calibri"/>
            </a:endParaRPr>
          </a:p>
        </p:txBody>
      </p:sp>
      <p:sp>
        <p:nvSpPr>
          <p:cNvPr id="7" name="Freeform: Shape 5">
            <a:extLst>
              <a:ext uri="{FF2B5EF4-FFF2-40B4-BE49-F238E27FC236}">
                <a16:creationId xmlns:a16="http://schemas.microsoft.com/office/drawing/2014/main" id="{5DB534E8-8F48-1934-D8BE-522E560A6E0E}"/>
              </a:ext>
            </a:extLst>
          </p:cNvPr>
          <p:cNvSpPr/>
          <p:nvPr/>
        </p:nvSpPr>
        <p:spPr>
          <a:xfrm rot="10648128">
            <a:off x="-35485" y="2531601"/>
            <a:ext cx="3309352" cy="4511970"/>
          </a:xfrm>
          <a:custGeom>
            <a:avLst/>
            <a:gdLst>
              <a:gd name="connsiteX0" fmla="*/ 2315029 w 3395965"/>
              <a:gd name="connsiteY0" fmla="*/ 0 h 4630058"/>
              <a:gd name="connsiteX1" fmla="*/ 3216143 w 3395965"/>
              <a:gd name="connsiteY1" fmla="*/ 181927 h 4630058"/>
              <a:gd name="connsiteX2" fmla="*/ 3395965 w 3395965"/>
              <a:gd name="connsiteY2" fmla="*/ 268552 h 4630058"/>
              <a:gd name="connsiteX3" fmla="*/ 3395965 w 3395965"/>
              <a:gd name="connsiteY3" fmla="*/ 1230862 h 4630058"/>
              <a:gd name="connsiteX4" fmla="*/ 3288931 w 3395965"/>
              <a:gd name="connsiteY4" fmla="*/ 1133583 h 4630058"/>
              <a:gd name="connsiteX5" fmla="*/ 2315029 w 3395965"/>
              <a:gd name="connsiteY5" fmla="*/ 783961 h 4630058"/>
              <a:gd name="connsiteX6" fmla="*/ 783961 w 3395965"/>
              <a:gd name="connsiteY6" fmla="*/ 2315029 h 4630058"/>
              <a:gd name="connsiteX7" fmla="*/ 2315029 w 3395965"/>
              <a:gd name="connsiteY7" fmla="*/ 3846097 h 4630058"/>
              <a:gd name="connsiteX8" fmla="*/ 3288931 w 3395965"/>
              <a:gd name="connsiteY8" fmla="*/ 3496476 h 4630058"/>
              <a:gd name="connsiteX9" fmla="*/ 3395965 w 3395965"/>
              <a:gd name="connsiteY9" fmla="*/ 3399196 h 4630058"/>
              <a:gd name="connsiteX10" fmla="*/ 3395965 w 3395965"/>
              <a:gd name="connsiteY10" fmla="*/ 4361507 h 4630058"/>
              <a:gd name="connsiteX11" fmla="*/ 3216143 w 3395965"/>
              <a:gd name="connsiteY11" fmla="*/ 4448132 h 4630058"/>
              <a:gd name="connsiteX12" fmla="*/ 2315029 w 3395965"/>
              <a:gd name="connsiteY12" fmla="*/ 4630058 h 4630058"/>
              <a:gd name="connsiteX13" fmla="*/ 0 w 3395965"/>
              <a:gd name="connsiteY13" fmla="*/ 2315029 h 4630058"/>
              <a:gd name="connsiteX14" fmla="*/ 2315029 w 3395965"/>
              <a:gd name="connsiteY14" fmla="*/ 0 h 463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5965" h="4630058">
                <a:moveTo>
                  <a:pt x="2315029" y="0"/>
                </a:moveTo>
                <a:cubicBezTo>
                  <a:pt x="2634668" y="0"/>
                  <a:pt x="2939177" y="64780"/>
                  <a:pt x="3216143" y="181927"/>
                </a:cubicBezTo>
                <a:lnTo>
                  <a:pt x="3395965" y="268552"/>
                </a:lnTo>
                <a:lnTo>
                  <a:pt x="3395965" y="1230862"/>
                </a:lnTo>
                <a:lnTo>
                  <a:pt x="3288931" y="1133583"/>
                </a:lnTo>
                <a:cubicBezTo>
                  <a:pt x="3024272" y="915167"/>
                  <a:pt x="2684973" y="783961"/>
                  <a:pt x="2315029" y="783961"/>
                </a:cubicBezTo>
                <a:cubicBezTo>
                  <a:pt x="1469443" y="783961"/>
                  <a:pt x="783961" y="1469443"/>
                  <a:pt x="783961" y="2315029"/>
                </a:cubicBezTo>
                <a:cubicBezTo>
                  <a:pt x="783961" y="3160615"/>
                  <a:pt x="1469443" y="3846097"/>
                  <a:pt x="2315029" y="3846097"/>
                </a:cubicBezTo>
                <a:cubicBezTo>
                  <a:pt x="2684973" y="3846097"/>
                  <a:pt x="3024272" y="3714892"/>
                  <a:pt x="3288931" y="3496476"/>
                </a:cubicBezTo>
                <a:lnTo>
                  <a:pt x="3395965" y="3399196"/>
                </a:lnTo>
                <a:lnTo>
                  <a:pt x="3395965" y="4361507"/>
                </a:lnTo>
                <a:lnTo>
                  <a:pt x="3216143" y="4448132"/>
                </a:lnTo>
                <a:cubicBezTo>
                  <a:pt x="2939177" y="4565279"/>
                  <a:pt x="2634668" y="4630058"/>
                  <a:pt x="2315029" y="4630058"/>
                </a:cubicBezTo>
                <a:cubicBezTo>
                  <a:pt x="1036474" y="4630058"/>
                  <a:pt x="0" y="3593584"/>
                  <a:pt x="0" y="2315029"/>
                </a:cubicBezTo>
                <a:cubicBezTo>
                  <a:pt x="0" y="1036474"/>
                  <a:pt x="1036474" y="0"/>
                  <a:pt x="2315029" y="0"/>
                </a:cubicBezTo>
                <a:close/>
              </a:path>
            </a:pathLst>
          </a:custGeom>
          <a:solidFill>
            <a:schemeClr val="accent5">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5" name="Freeform: Shape 63">
            <a:extLst>
              <a:ext uri="{FF2B5EF4-FFF2-40B4-BE49-F238E27FC236}">
                <a16:creationId xmlns:a16="http://schemas.microsoft.com/office/drawing/2014/main" id="{E7D83CEA-65AC-ADFA-9E77-6AB5C808425E}"/>
              </a:ext>
            </a:extLst>
          </p:cNvPr>
          <p:cNvSpPr/>
          <p:nvPr/>
        </p:nvSpPr>
        <p:spPr>
          <a:xfrm flipV="1">
            <a:off x="9838219" y="257070"/>
            <a:ext cx="2056859" cy="3857662"/>
          </a:xfrm>
          <a:custGeom>
            <a:avLst/>
            <a:gdLst>
              <a:gd name="connsiteX0" fmla="*/ 2056859 w 2056859"/>
              <a:gd name="connsiteY0" fmla="*/ 0 h 3857662"/>
              <a:gd name="connsiteX1" fmla="*/ 2056859 w 2056859"/>
              <a:gd name="connsiteY1" fmla="*/ 792146 h 3857662"/>
              <a:gd name="connsiteX2" fmla="*/ 2006465 w 2056859"/>
              <a:gd name="connsiteY2" fmla="*/ 799837 h 3857662"/>
              <a:gd name="connsiteX3" fmla="*/ 783961 w 2056859"/>
              <a:gd name="connsiteY3" fmla="*/ 2299799 h 3857662"/>
              <a:gd name="connsiteX4" fmla="*/ 2006465 w 2056859"/>
              <a:gd name="connsiteY4" fmla="*/ 3799761 h 3857662"/>
              <a:gd name="connsiteX5" fmla="*/ 2056859 w 2056859"/>
              <a:gd name="connsiteY5" fmla="*/ 3807452 h 3857662"/>
              <a:gd name="connsiteX6" fmla="*/ 2056859 w 2056859"/>
              <a:gd name="connsiteY6" fmla="*/ 3857662 h 3857662"/>
              <a:gd name="connsiteX7" fmla="*/ 605233 w 2056859"/>
              <a:gd name="connsiteY7" fmla="*/ 3857662 h 3857662"/>
              <a:gd name="connsiteX8" fmla="*/ 528640 w 2056859"/>
              <a:gd name="connsiteY8" fmla="*/ 3772373 h 3857662"/>
              <a:gd name="connsiteX9" fmla="*/ 0 w 2056859"/>
              <a:gd name="connsiteY9" fmla="*/ 2299799 h 3857662"/>
              <a:gd name="connsiteX10" fmla="*/ 1848470 w 2056859"/>
              <a:gd name="connsiteY10" fmla="*/ 31803 h 385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6859" h="3857662">
                <a:moveTo>
                  <a:pt x="2056859" y="0"/>
                </a:moveTo>
                <a:lnTo>
                  <a:pt x="2056859" y="792146"/>
                </a:lnTo>
                <a:lnTo>
                  <a:pt x="2006465" y="799837"/>
                </a:lnTo>
                <a:cubicBezTo>
                  <a:pt x="1308783" y="942603"/>
                  <a:pt x="783961" y="1559912"/>
                  <a:pt x="783961" y="2299799"/>
                </a:cubicBezTo>
                <a:cubicBezTo>
                  <a:pt x="783961" y="3039687"/>
                  <a:pt x="1308783" y="3656995"/>
                  <a:pt x="2006465" y="3799761"/>
                </a:cubicBezTo>
                <a:lnTo>
                  <a:pt x="2056859" y="3807452"/>
                </a:lnTo>
                <a:lnTo>
                  <a:pt x="2056859" y="3857662"/>
                </a:lnTo>
                <a:lnTo>
                  <a:pt x="605233" y="3857662"/>
                </a:lnTo>
                <a:lnTo>
                  <a:pt x="528640" y="3772373"/>
                </a:lnTo>
                <a:cubicBezTo>
                  <a:pt x="198388" y="3372199"/>
                  <a:pt x="0" y="2859167"/>
                  <a:pt x="0" y="2299799"/>
                </a:cubicBezTo>
                <a:cubicBezTo>
                  <a:pt x="0" y="1181064"/>
                  <a:pt x="793550" y="247671"/>
                  <a:pt x="1848470" y="31803"/>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6" name="Picture 5">
            <a:extLst>
              <a:ext uri="{FF2B5EF4-FFF2-40B4-BE49-F238E27FC236}">
                <a16:creationId xmlns:a16="http://schemas.microsoft.com/office/drawing/2014/main" id="{994B0500-D236-5D24-E57E-D66C6457D5B3}"/>
              </a:ext>
            </a:extLst>
          </p:cNvPr>
          <p:cNvPicPr>
            <a:picLocks noChangeAspect="1"/>
          </p:cNvPicPr>
          <p:nvPr/>
        </p:nvPicPr>
        <p:blipFill>
          <a:blip r:embed="rId3">
            <a:alphaModFix amt="85000"/>
            <a:duotone>
              <a:prstClr val="black"/>
              <a:schemeClr val="accent4">
                <a:tint val="45000"/>
                <a:satMod val="400000"/>
              </a:schemeClr>
            </a:duotone>
          </a:blip>
          <a:stretch>
            <a:fillRect/>
          </a:stretch>
        </p:blipFill>
        <p:spPr>
          <a:xfrm>
            <a:off x="-248669" y="3549016"/>
            <a:ext cx="2495406" cy="2495406"/>
          </a:xfrm>
          <a:prstGeom prst="rect">
            <a:avLst/>
          </a:prstGeom>
          <a:effectLst/>
        </p:spPr>
      </p:pic>
      <p:pic>
        <p:nvPicPr>
          <p:cNvPr id="9" name="Picture 8">
            <a:extLst>
              <a:ext uri="{FF2B5EF4-FFF2-40B4-BE49-F238E27FC236}">
                <a16:creationId xmlns:a16="http://schemas.microsoft.com/office/drawing/2014/main" id="{B7DDAD94-1B58-908F-C1E4-6164BDF4DE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3680" y="5037160"/>
            <a:ext cx="2084708" cy="1776965"/>
          </a:xfrm>
          <a:prstGeom prst="rect">
            <a:avLst/>
          </a:prstGeom>
        </p:spPr>
      </p:pic>
    </p:spTree>
    <p:extLst>
      <p:ext uri="{BB962C8B-B14F-4D97-AF65-F5344CB8AC3E}">
        <p14:creationId xmlns:p14="http://schemas.microsoft.com/office/powerpoint/2010/main" val="390411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0E1B23-147F-03C3-6362-5BEF90BA1946}"/>
              </a:ext>
            </a:extLst>
          </p:cNvPr>
          <p:cNvSpPr/>
          <p:nvPr/>
        </p:nvSpPr>
        <p:spPr>
          <a:xfrm>
            <a:off x="-440267" y="100340"/>
            <a:ext cx="14779676" cy="223669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AA7BF4B-747D-D0E3-E393-C4556B933B8B}"/>
              </a:ext>
            </a:extLst>
          </p:cNvPr>
          <p:cNvSpPr/>
          <p:nvPr/>
        </p:nvSpPr>
        <p:spPr>
          <a:xfrm>
            <a:off x="1" y="2271399"/>
            <a:ext cx="12192000" cy="4598494"/>
          </a:xfrm>
          <a:prstGeom prst="rect">
            <a:avLst/>
          </a:pr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C1AAA862-A330-936B-5C3A-878DF0E8A88C}"/>
              </a:ext>
            </a:extLst>
          </p:cNvPr>
          <p:cNvSpPr/>
          <p:nvPr/>
        </p:nvSpPr>
        <p:spPr>
          <a:xfrm>
            <a:off x="8796035" y="616415"/>
            <a:ext cx="3395965" cy="4630058"/>
          </a:xfrm>
          <a:custGeom>
            <a:avLst/>
            <a:gdLst>
              <a:gd name="connsiteX0" fmla="*/ 2315029 w 3395965"/>
              <a:gd name="connsiteY0" fmla="*/ 0 h 4630058"/>
              <a:gd name="connsiteX1" fmla="*/ 3216143 w 3395965"/>
              <a:gd name="connsiteY1" fmla="*/ 181927 h 4630058"/>
              <a:gd name="connsiteX2" fmla="*/ 3395965 w 3395965"/>
              <a:gd name="connsiteY2" fmla="*/ 268552 h 4630058"/>
              <a:gd name="connsiteX3" fmla="*/ 3395965 w 3395965"/>
              <a:gd name="connsiteY3" fmla="*/ 1230862 h 4630058"/>
              <a:gd name="connsiteX4" fmla="*/ 3288931 w 3395965"/>
              <a:gd name="connsiteY4" fmla="*/ 1133583 h 4630058"/>
              <a:gd name="connsiteX5" fmla="*/ 2315029 w 3395965"/>
              <a:gd name="connsiteY5" fmla="*/ 783961 h 4630058"/>
              <a:gd name="connsiteX6" fmla="*/ 783961 w 3395965"/>
              <a:gd name="connsiteY6" fmla="*/ 2315029 h 4630058"/>
              <a:gd name="connsiteX7" fmla="*/ 2315029 w 3395965"/>
              <a:gd name="connsiteY7" fmla="*/ 3846097 h 4630058"/>
              <a:gd name="connsiteX8" fmla="*/ 3288931 w 3395965"/>
              <a:gd name="connsiteY8" fmla="*/ 3496476 h 4630058"/>
              <a:gd name="connsiteX9" fmla="*/ 3395965 w 3395965"/>
              <a:gd name="connsiteY9" fmla="*/ 3399196 h 4630058"/>
              <a:gd name="connsiteX10" fmla="*/ 3395965 w 3395965"/>
              <a:gd name="connsiteY10" fmla="*/ 4361507 h 4630058"/>
              <a:gd name="connsiteX11" fmla="*/ 3216143 w 3395965"/>
              <a:gd name="connsiteY11" fmla="*/ 4448132 h 4630058"/>
              <a:gd name="connsiteX12" fmla="*/ 2315029 w 3395965"/>
              <a:gd name="connsiteY12" fmla="*/ 4630058 h 4630058"/>
              <a:gd name="connsiteX13" fmla="*/ 0 w 3395965"/>
              <a:gd name="connsiteY13" fmla="*/ 2315029 h 4630058"/>
              <a:gd name="connsiteX14" fmla="*/ 2315029 w 3395965"/>
              <a:gd name="connsiteY14" fmla="*/ 0 h 463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5965" h="4630058">
                <a:moveTo>
                  <a:pt x="2315029" y="0"/>
                </a:moveTo>
                <a:cubicBezTo>
                  <a:pt x="2634668" y="0"/>
                  <a:pt x="2939177" y="64780"/>
                  <a:pt x="3216143" y="181927"/>
                </a:cubicBezTo>
                <a:lnTo>
                  <a:pt x="3395965" y="268552"/>
                </a:lnTo>
                <a:lnTo>
                  <a:pt x="3395965" y="1230862"/>
                </a:lnTo>
                <a:lnTo>
                  <a:pt x="3288931" y="1133583"/>
                </a:lnTo>
                <a:cubicBezTo>
                  <a:pt x="3024272" y="915167"/>
                  <a:pt x="2684973" y="783961"/>
                  <a:pt x="2315029" y="783961"/>
                </a:cubicBezTo>
                <a:cubicBezTo>
                  <a:pt x="1469443" y="783961"/>
                  <a:pt x="783961" y="1469443"/>
                  <a:pt x="783961" y="2315029"/>
                </a:cubicBezTo>
                <a:cubicBezTo>
                  <a:pt x="783961" y="3160615"/>
                  <a:pt x="1469443" y="3846097"/>
                  <a:pt x="2315029" y="3846097"/>
                </a:cubicBezTo>
                <a:cubicBezTo>
                  <a:pt x="2684973" y="3846097"/>
                  <a:pt x="3024272" y="3714892"/>
                  <a:pt x="3288931" y="3496476"/>
                </a:cubicBezTo>
                <a:lnTo>
                  <a:pt x="3395965" y="3399196"/>
                </a:lnTo>
                <a:lnTo>
                  <a:pt x="3395965" y="4361507"/>
                </a:lnTo>
                <a:lnTo>
                  <a:pt x="3216143" y="4448132"/>
                </a:lnTo>
                <a:cubicBezTo>
                  <a:pt x="2939177" y="4565279"/>
                  <a:pt x="2634668" y="4630058"/>
                  <a:pt x="2315029" y="4630058"/>
                </a:cubicBezTo>
                <a:cubicBezTo>
                  <a:pt x="1036474" y="4630058"/>
                  <a:pt x="0" y="3593584"/>
                  <a:pt x="0" y="2315029"/>
                </a:cubicBezTo>
                <a:cubicBezTo>
                  <a:pt x="0" y="1036474"/>
                  <a:pt x="1036474" y="0"/>
                  <a:pt x="2315029" y="0"/>
                </a:cubicBezTo>
                <a:close/>
              </a:path>
            </a:pathLst>
          </a:custGeom>
          <a:solidFill>
            <a:schemeClr val="accent5">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Oval 9">
            <a:extLst>
              <a:ext uri="{FF2B5EF4-FFF2-40B4-BE49-F238E27FC236}">
                <a16:creationId xmlns:a16="http://schemas.microsoft.com/office/drawing/2014/main" id="{4A1E5FBD-073B-281A-EC9B-D4017DCA93CA}"/>
              </a:ext>
            </a:extLst>
          </p:cNvPr>
          <p:cNvSpPr/>
          <p:nvPr/>
        </p:nvSpPr>
        <p:spPr>
          <a:xfrm>
            <a:off x="8472173" y="5434499"/>
            <a:ext cx="647716" cy="6477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c 12">
            <a:extLst>
              <a:ext uri="{FF2B5EF4-FFF2-40B4-BE49-F238E27FC236}">
                <a16:creationId xmlns:a16="http://schemas.microsoft.com/office/drawing/2014/main" id="{4559A448-2AE7-D611-7E92-01192439DA0B}"/>
              </a:ext>
            </a:extLst>
          </p:cNvPr>
          <p:cNvSpPr/>
          <p:nvPr/>
        </p:nvSpPr>
        <p:spPr>
          <a:xfrm rot="5400000">
            <a:off x="-3727559" y="-2812090"/>
            <a:ext cx="7218443" cy="6854861"/>
          </a:xfrm>
          <a:prstGeom prst="arc">
            <a:avLst>
              <a:gd name="adj1" fmla="val 17592647"/>
              <a:gd name="adj2" fmla="val 6256"/>
            </a:avLst>
          </a:prstGeom>
          <a:ln w="22225">
            <a:solidFill>
              <a:schemeClr val="tx1"/>
            </a:solidFill>
            <a:prstDash val="dash"/>
            <a:extLst>
              <a:ext uri="{C807C97D-BFC1-408E-A445-0C87EB9F89A2}">
                <ask:lineSketchStyleProps xmlns:ask="http://schemas.microsoft.com/office/drawing/2018/sketchyshapes" sd="1219033472">
                  <a:custGeom>
                    <a:avLst/>
                    <a:gdLst>
                      <a:gd name="connsiteX0" fmla="*/ 4393546 w 6752033"/>
                      <a:gd name="connsiteY0" fmla="*/ 149084 h 6411943"/>
                      <a:gd name="connsiteX1" fmla="*/ 6742567 w 6752033"/>
                      <a:gd name="connsiteY1" fmla="*/ 2966046 h 6411943"/>
                      <a:gd name="connsiteX2" fmla="*/ 6114144 w 6752033"/>
                      <a:gd name="connsiteY2" fmla="*/ 3010832 h 6411943"/>
                      <a:gd name="connsiteX3" fmla="*/ 5586718 w 6752033"/>
                      <a:gd name="connsiteY3" fmla="*/ 3048421 h 6411943"/>
                      <a:gd name="connsiteX4" fmla="*/ 5092958 w 6752033"/>
                      <a:gd name="connsiteY4" fmla="*/ 3083610 h 6411943"/>
                      <a:gd name="connsiteX5" fmla="*/ 4498200 w 6752033"/>
                      <a:gd name="connsiteY5" fmla="*/ 3125997 h 6411943"/>
                      <a:gd name="connsiteX6" fmla="*/ 3970774 w 6752033"/>
                      <a:gd name="connsiteY6" fmla="*/ 3163585 h 6411943"/>
                      <a:gd name="connsiteX7" fmla="*/ 3376017 w 6752033"/>
                      <a:gd name="connsiteY7" fmla="*/ 3205972 h 6411943"/>
                      <a:gd name="connsiteX8" fmla="*/ 3525255 w 6752033"/>
                      <a:gd name="connsiteY8" fmla="*/ 2757628 h 6411943"/>
                      <a:gd name="connsiteX9" fmla="*/ 3694843 w 6752033"/>
                      <a:gd name="connsiteY9" fmla="*/ 2248147 h 6411943"/>
                      <a:gd name="connsiteX10" fmla="*/ 3884782 w 6752033"/>
                      <a:gd name="connsiteY10" fmla="*/ 1677528 h 6411943"/>
                      <a:gd name="connsiteX11" fmla="*/ 4044194 w 6752033"/>
                      <a:gd name="connsiteY11" fmla="*/ 1198616 h 6411943"/>
                      <a:gd name="connsiteX12" fmla="*/ 4203607 w 6752033"/>
                      <a:gd name="connsiteY12" fmla="*/ 719703 h 6411943"/>
                      <a:gd name="connsiteX13" fmla="*/ 4393546 w 6752033"/>
                      <a:gd name="connsiteY13" fmla="*/ 149084 h 6411943"/>
                      <a:gd name="connsiteX0" fmla="*/ 4393546 w 6752033"/>
                      <a:gd name="connsiteY0" fmla="*/ 149084 h 6411943"/>
                      <a:gd name="connsiteX1" fmla="*/ 6742567 w 6752033"/>
                      <a:gd name="connsiteY1" fmla="*/ 2966046 h 6411943"/>
                    </a:gdLst>
                    <a:ahLst/>
                    <a:cxnLst>
                      <a:cxn ang="0">
                        <a:pos x="connsiteX0" y="connsiteY0"/>
                      </a:cxn>
                      <a:cxn ang="0">
                        <a:pos x="connsiteX1" y="connsiteY1"/>
                      </a:cxn>
                    </a:cxnLst>
                    <a:rect l="l" t="t" r="r" b="b"/>
                    <a:pathLst>
                      <a:path w="6752033" h="6411943" stroke="0" extrusionOk="0">
                        <a:moveTo>
                          <a:pt x="4393546" y="149084"/>
                        </a:moveTo>
                        <a:cubicBezTo>
                          <a:pt x="5396098" y="350897"/>
                          <a:pt x="6561403" y="1688678"/>
                          <a:pt x="6742567" y="2966046"/>
                        </a:cubicBezTo>
                        <a:cubicBezTo>
                          <a:pt x="6558544" y="3029842"/>
                          <a:pt x="6331521" y="2992451"/>
                          <a:pt x="6114144" y="3010832"/>
                        </a:cubicBezTo>
                        <a:cubicBezTo>
                          <a:pt x="5896767" y="3029213"/>
                          <a:pt x="5731154" y="3002188"/>
                          <a:pt x="5586718" y="3048421"/>
                        </a:cubicBezTo>
                        <a:cubicBezTo>
                          <a:pt x="5442282" y="3094653"/>
                          <a:pt x="5193201" y="3061983"/>
                          <a:pt x="5092958" y="3083610"/>
                        </a:cubicBezTo>
                        <a:cubicBezTo>
                          <a:pt x="4992715" y="3105237"/>
                          <a:pt x="4699038" y="3096820"/>
                          <a:pt x="4498200" y="3125997"/>
                        </a:cubicBezTo>
                        <a:cubicBezTo>
                          <a:pt x="4297361" y="3155173"/>
                          <a:pt x="4197979" y="3146668"/>
                          <a:pt x="3970774" y="3163585"/>
                        </a:cubicBezTo>
                        <a:cubicBezTo>
                          <a:pt x="3743569" y="3180502"/>
                          <a:pt x="3527043" y="3176368"/>
                          <a:pt x="3376017" y="3205972"/>
                        </a:cubicBezTo>
                        <a:cubicBezTo>
                          <a:pt x="3404873" y="2971441"/>
                          <a:pt x="3492073" y="2981297"/>
                          <a:pt x="3525255" y="2757628"/>
                        </a:cubicBezTo>
                        <a:cubicBezTo>
                          <a:pt x="3558437" y="2533959"/>
                          <a:pt x="3688969" y="2421657"/>
                          <a:pt x="3694843" y="2248147"/>
                        </a:cubicBezTo>
                        <a:cubicBezTo>
                          <a:pt x="3700717" y="2074637"/>
                          <a:pt x="3836808" y="1902968"/>
                          <a:pt x="3884782" y="1677528"/>
                        </a:cubicBezTo>
                        <a:cubicBezTo>
                          <a:pt x="3932755" y="1452088"/>
                          <a:pt x="4011332" y="1362559"/>
                          <a:pt x="4044194" y="1198616"/>
                        </a:cubicBezTo>
                        <a:cubicBezTo>
                          <a:pt x="4077056" y="1034673"/>
                          <a:pt x="4171404" y="851067"/>
                          <a:pt x="4203607" y="719703"/>
                        </a:cubicBezTo>
                        <a:cubicBezTo>
                          <a:pt x="4235810" y="588339"/>
                          <a:pt x="4349849" y="444880"/>
                          <a:pt x="4393546" y="149084"/>
                        </a:cubicBezTo>
                        <a:close/>
                      </a:path>
                      <a:path w="6752033" h="6411943" fill="none" extrusionOk="0">
                        <a:moveTo>
                          <a:pt x="4393546" y="149084"/>
                        </a:moveTo>
                        <a:cubicBezTo>
                          <a:pt x="6004286" y="285605"/>
                          <a:pt x="6646802" y="1624190"/>
                          <a:pt x="6742567" y="2966046"/>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Oval 8">
            <a:extLst>
              <a:ext uri="{FF2B5EF4-FFF2-40B4-BE49-F238E27FC236}">
                <a16:creationId xmlns:a16="http://schemas.microsoft.com/office/drawing/2014/main" id="{72CC3397-7F7E-CEAF-8187-4EFABEEBAC22}"/>
              </a:ext>
            </a:extLst>
          </p:cNvPr>
          <p:cNvSpPr/>
          <p:nvPr/>
        </p:nvSpPr>
        <p:spPr>
          <a:xfrm>
            <a:off x="1574454" y="3204263"/>
            <a:ext cx="647716" cy="6477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ubtitle 2">
            <a:extLst>
              <a:ext uri="{FF2B5EF4-FFF2-40B4-BE49-F238E27FC236}">
                <a16:creationId xmlns:a16="http://schemas.microsoft.com/office/drawing/2014/main" id="{A3218199-8F91-AB50-CAC1-2B0739E835B0}"/>
              </a:ext>
            </a:extLst>
          </p:cNvPr>
          <p:cNvSpPr txBox="1">
            <a:spLocks/>
          </p:cNvSpPr>
          <p:nvPr/>
        </p:nvSpPr>
        <p:spPr>
          <a:xfrm>
            <a:off x="149685" y="2387404"/>
            <a:ext cx="3682117" cy="30514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200"/>
              <a:t> </a:t>
            </a:r>
          </a:p>
        </p:txBody>
      </p:sp>
      <p:sp>
        <p:nvSpPr>
          <p:cNvPr id="23" name="TextBox 22">
            <a:extLst>
              <a:ext uri="{FF2B5EF4-FFF2-40B4-BE49-F238E27FC236}">
                <a16:creationId xmlns:a16="http://schemas.microsoft.com/office/drawing/2014/main" id="{FA6423FA-EAD3-8F07-9C29-0E49BDB298F8}"/>
              </a:ext>
            </a:extLst>
          </p:cNvPr>
          <p:cNvSpPr txBox="1"/>
          <p:nvPr/>
        </p:nvSpPr>
        <p:spPr>
          <a:xfrm>
            <a:off x="5353878" y="1404730"/>
            <a:ext cx="243978" cy="369332"/>
          </a:xfrm>
          <a:prstGeom prst="rect">
            <a:avLst/>
          </a:prstGeom>
          <a:noFill/>
        </p:spPr>
        <p:txBody>
          <a:bodyPr wrap="none" rtlCol="0">
            <a:spAutoFit/>
          </a:bodyPr>
          <a:lstStyle/>
          <a:p>
            <a:r>
              <a:rPr lang="en-US"/>
              <a:t> </a:t>
            </a:r>
          </a:p>
        </p:txBody>
      </p:sp>
      <p:sp>
        <p:nvSpPr>
          <p:cNvPr id="21" name="Title 1">
            <a:extLst>
              <a:ext uri="{FF2B5EF4-FFF2-40B4-BE49-F238E27FC236}">
                <a16:creationId xmlns:a16="http://schemas.microsoft.com/office/drawing/2014/main" id="{CFE0D35D-76BE-B257-12A7-873B45BDDA67}"/>
              </a:ext>
            </a:extLst>
          </p:cNvPr>
          <p:cNvSpPr txBox="1">
            <a:spLocks/>
          </p:cNvSpPr>
          <p:nvPr/>
        </p:nvSpPr>
        <p:spPr>
          <a:xfrm rot="21336258">
            <a:off x="4479738" y="3561921"/>
            <a:ext cx="6773871" cy="118368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endParaRPr lang="en-US" sz="2000"/>
          </a:p>
        </p:txBody>
      </p:sp>
      <p:pic>
        <p:nvPicPr>
          <p:cNvPr id="5122" name="Picture 2" descr="Free Burger Party photo and picture">
            <a:extLst>
              <a:ext uri="{FF2B5EF4-FFF2-40B4-BE49-F238E27FC236}">
                <a16:creationId xmlns:a16="http://schemas.microsoft.com/office/drawing/2014/main" id="{4D5A25E6-3CCA-9FC7-7452-F2A6AA7FA4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02" r="10151"/>
          <a:stretch/>
        </p:blipFill>
        <p:spPr bwMode="auto">
          <a:xfrm>
            <a:off x="285321" y="1606481"/>
            <a:ext cx="5295394" cy="40960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ree Sandwich Food photo and picture">
            <a:extLst>
              <a:ext uri="{FF2B5EF4-FFF2-40B4-BE49-F238E27FC236}">
                <a16:creationId xmlns:a16="http://schemas.microsoft.com/office/drawing/2014/main" id="{6C52FD38-B82A-E2E9-06E2-A7A73F9766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0338" y="1525633"/>
            <a:ext cx="5189853" cy="415188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42F3AAC-A006-54D9-673A-F71CF0A21FF1}"/>
              </a:ext>
            </a:extLst>
          </p:cNvPr>
          <p:cNvSpPr/>
          <p:nvPr/>
        </p:nvSpPr>
        <p:spPr>
          <a:xfrm>
            <a:off x="3774967" y="360536"/>
            <a:ext cx="6597382" cy="11398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FFB8250-71D2-6720-D25D-4C6E7266A491}"/>
              </a:ext>
            </a:extLst>
          </p:cNvPr>
          <p:cNvPicPr>
            <a:picLocks noChangeAspect="1"/>
          </p:cNvPicPr>
          <p:nvPr/>
        </p:nvPicPr>
        <p:blipFill>
          <a:blip r:embed="rId5"/>
          <a:stretch>
            <a:fillRect/>
          </a:stretch>
        </p:blipFill>
        <p:spPr>
          <a:xfrm>
            <a:off x="5796437" y="1228874"/>
            <a:ext cx="5914351" cy="4598493"/>
          </a:xfrm>
          <a:prstGeom prst="rect">
            <a:avLst/>
          </a:prstGeom>
        </p:spPr>
      </p:pic>
      <p:sp>
        <p:nvSpPr>
          <p:cNvPr id="16" name="Freeform: Shape 25">
            <a:extLst>
              <a:ext uri="{FF2B5EF4-FFF2-40B4-BE49-F238E27FC236}">
                <a16:creationId xmlns:a16="http://schemas.microsoft.com/office/drawing/2014/main" id="{FFEC6B7D-19C0-6A09-32B4-A57D78A3637F}"/>
              </a:ext>
            </a:extLst>
          </p:cNvPr>
          <p:cNvSpPr/>
          <p:nvPr/>
        </p:nvSpPr>
        <p:spPr>
          <a:xfrm>
            <a:off x="-6297" y="0"/>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0" name="Title 1">
            <a:extLst>
              <a:ext uri="{FF2B5EF4-FFF2-40B4-BE49-F238E27FC236}">
                <a16:creationId xmlns:a16="http://schemas.microsoft.com/office/drawing/2014/main" id="{5215773F-75DE-3DD2-323F-3F49A01D4B77}"/>
              </a:ext>
            </a:extLst>
          </p:cNvPr>
          <p:cNvSpPr>
            <a:spLocks noGrp="1"/>
          </p:cNvSpPr>
          <p:nvPr>
            <p:ph type="title"/>
          </p:nvPr>
        </p:nvSpPr>
        <p:spPr>
          <a:xfrm>
            <a:off x="3954830" y="415031"/>
            <a:ext cx="6417519" cy="1325563"/>
          </a:xfrm>
        </p:spPr>
        <p:txBody>
          <a:bodyPr/>
          <a:lstStyle/>
          <a:p>
            <a:r>
              <a:rPr lang="en-US" sz="3600" dirty="0">
                <a:solidFill>
                  <a:schemeClr val="bg1"/>
                </a:solidFill>
                <a:latin typeface="Bradley Hand" pitchFamily="2" charset="77"/>
              </a:rPr>
              <a:t>Veggie Burger vs Meat Burger</a:t>
            </a:r>
            <a:br>
              <a:rPr lang="en-US" sz="3600" dirty="0">
                <a:solidFill>
                  <a:schemeClr val="bg1"/>
                </a:solidFill>
                <a:latin typeface="Bradley Hand" pitchFamily="2" charset="77"/>
              </a:rPr>
            </a:br>
            <a:r>
              <a:rPr lang="en-US" sz="3600" dirty="0">
                <a:solidFill>
                  <a:schemeClr val="bg1"/>
                </a:solidFill>
                <a:latin typeface="Bradley Hand" pitchFamily="2" charset="77"/>
              </a:rPr>
              <a:t>…try the switch next time… </a:t>
            </a:r>
            <a:endParaRPr lang="en-US" sz="3600" dirty="0">
              <a:solidFill>
                <a:schemeClr val="accent2"/>
              </a:solidFill>
              <a:latin typeface="Bradley Hand" pitchFamily="2" charset="77"/>
            </a:endParaRPr>
          </a:p>
        </p:txBody>
      </p:sp>
      <p:sp>
        <p:nvSpPr>
          <p:cNvPr id="18" name="Oval 17">
            <a:extLst>
              <a:ext uri="{FF2B5EF4-FFF2-40B4-BE49-F238E27FC236}">
                <a16:creationId xmlns:a16="http://schemas.microsoft.com/office/drawing/2014/main" id="{0CC14BFA-C1A1-1BD0-6D00-F45D2F1411B4}"/>
              </a:ext>
            </a:extLst>
          </p:cNvPr>
          <p:cNvSpPr/>
          <p:nvPr/>
        </p:nvSpPr>
        <p:spPr>
          <a:xfrm>
            <a:off x="388814" y="4497222"/>
            <a:ext cx="2302122" cy="2302122"/>
          </a:xfrm>
          <a:custGeom>
            <a:avLst/>
            <a:gdLst>
              <a:gd name="connsiteX0" fmla="*/ 0 w 2302122"/>
              <a:gd name="connsiteY0" fmla="*/ 1151061 h 2302122"/>
              <a:gd name="connsiteX1" fmla="*/ 1151061 w 2302122"/>
              <a:gd name="connsiteY1" fmla="*/ 0 h 2302122"/>
              <a:gd name="connsiteX2" fmla="*/ 2302122 w 2302122"/>
              <a:gd name="connsiteY2" fmla="*/ 1151061 h 2302122"/>
              <a:gd name="connsiteX3" fmla="*/ 1151061 w 2302122"/>
              <a:gd name="connsiteY3" fmla="*/ 2302122 h 2302122"/>
              <a:gd name="connsiteX4" fmla="*/ 0 w 2302122"/>
              <a:gd name="connsiteY4" fmla="*/ 1151061 h 2302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122" h="2302122" fill="none" extrusionOk="0">
                <a:moveTo>
                  <a:pt x="0" y="1151061"/>
                </a:moveTo>
                <a:cubicBezTo>
                  <a:pt x="44339" y="520608"/>
                  <a:pt x="585720" y="-144825"/>
                  <a:pt x="1151061" y="0"/>
                </a:cubicBezTo>
                <a:cubicBezTo>
                  <a:pt x="1754496" y="-4943"/>
                  <a:pt x="2209330" y="602710"/>
                  <a:pt x="2302122" y="1151061"/>
                </a:cubicBezTo>
                <a:cubicBezTo>
                  <a:pt x="2291849" y="1688807"/>
                  <a:pt x="1722274" y="2391758"/>
                  <a:pt x="1151061" y="2302122"/>
                </a:cubicBezTo>
                <a:cubicBezTo>
                  <a:pt x="673511" y="2390668"/>
                  <a:pt x="157016" y="1824527"/>
                  <a:pt x="0" y="1151061"/>
                </a:cubicBezTo>
                <a:close/>
              </a:path>
              <a:path w="2302122" h="2302122" stroke="0" extrusionOk="0">
                <a:moveTo>
                  <a:pt x="0" y="1151061"/>
                </a:moveTo>
                <a:cubicBezTo>
                  <a:pt x="-18904" y="503688"/>
                  <a:pt x="501904" y="5046"/>
                  <a:pt x="1151061" y="0"/>
                </a:cubicBezTo>
                <a:cubicBezTo>
                  <a:pt x="1815022" y="5947"/>
                  <a:pt x="2151514" y="520137"/>
                  <a:pt x="2302122" y="1151061"/>
                </a:cubicBezTo>
                <a:cubicBezTo>
                  <a:pt x="2193904" y="1892455"/>
                  <a:pt x="1780891" y="2334637"/>
                  <a:pt x="1151061" y="2302122"/>
                </a:cubicBezTo>
                <a:cubicBezTo>
                  <a:pt x="423060" y="2251629"/>
                  <a:pt x="41571" y="1806637"/>
                  <a:pt x="0" y="1151061"/>
                </a:cubicBezTo>
                <a:close/>
              </a:path>
            </a:pathLst>
          </a:custGeom>
          <a:ln w="31750">
            <a:solidFill>
              <a:schemeClr val="accent2"/>
            </a:solidFill>
            <a:prstDash val="solid"/>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5" name="Rounded Rectangle 25">
            <a:extLst>
              <a:ext uri="{FF2B5EF4-FFF2-40B4-BE49-F238E27FC236}">
                <a16:creationId xmlns:a16="http://schemas.microsoft.com/office/drawing/2014/main" id="{7CFA4B0F-1D06-086B-1218-C813C693E34B}"/>
              </a:ext>
            </a:extLst>
          </p:cNvPr>
          <p:cNvSpPr/>
          <p:nvPr/>
        </p:nvSpPr>
        <p:spPr>
          <a:xfrm>
            <a:off x="4552128" y="4958973"/>
            <a:ext cx="2322974" cy="1437085"/>
          </a:xfrm>
          <a:custGeom>
            <a:avLst/>
            <a:gdLst>
              <a:gd name="connsiteX0" fmla="*/ 0 w 2322974"/>
              <a:gd name="connsiteY0" fmla="*/ 55083 h 1437085"/>
              <a:gd name="connsiteX1" fmla="*/ 56197 w 2322974"/>
              <a:gd name="connsiteY1" fmla="*/ 0 h 1437085"/>
              <a:gd name="connsiteX2" fmla="*/ 2266776 w 2322974"/>
              <a:gd name="connsiteY2" fmla="*/ 0 h 1437085"/>
              <a:gd name="connsiteX3" fmla="*/ 2322974 w 2322974"/>
              <a:gd name="connsiteY3" fmla="*/ 55083 h 1437085"/>
              <a:gd name="connsiteX4" fmla="*/ 2322974 w 2322974"/>
              <a:gd name="connsiteY4" fmla="*/ 1382002 h 1437085"/>
              <a:gd name="connsiteX5" fmla="*/ 2266776 w 2322974"/>
              <a:gd name="connsiteY5" fmla="*/ 1437085 h 1437085"/>
              <a:gd name="connsiteX6" fmla="*/ 56197 w 2322974"/>
              <a:gd name="connsiteY6" fmla="*/ 1437085 h 1437085"/>
              <a:gd name="connsiteX7" fmla="*/ 0 w 2322974"/>
              <a:gd name="connsiteY7" fmla="*/ 1382002 h 1437085"/>
              <a:gd name="connsiteX8" fmla="*/ 0 w 2322974"/>
              <a:gd name="connsiteY8" fmla="*/ 55083 h 1437085"/>
              <a:gd name="connsiteX0" fmla="*/ 0 w 2322974"/>
              <a:gd name="connsiteY0" fmla="*/ 55083 h 1437085"/>
              <a:gd name="connsiteX1" fmla="*/ 56197 w 2322974"/>
              <a:gd name="connsiteY1" fmla="*/ 0 h 1437085"/>
              <a:gd name="connsiteX2" fmla="*/ 2266776 w 2322974"/>
              <a:gd name="connsiteY2" fmla="*/ 0 h 1437085"/>
              <a:gd name="connsiteX3" fmla="*/ 2322974 w 2322974"/>
              <a:gd name="connsiteY3" fmla="*/ 55083 h 1437085"/>
              <a:gd name="connsiteX4" fmla="*/ 2322974 w 2322974"/>
              <a:gd name="connsiteY4" fmla="*/ 1382002 h 1437085"/>
              <a:gd name="connsiteX5" fmla="*/ 2266776 w 2322974"/>
              <a:gd name="connsiteY5" fmla="*/ 1437085 h 1437085"/>
              <a:gd name="connsiteX6" fmla="*/ 56197 w 2322974"/>
              <a:gd name="connsiteY6" fmla="*/ 1437085 h 1437085"/>
              <a:gd name="connsiteX7" fmla="*/ 0 w 2322974"/>
              <a:gd name="connsiteY7" fmla="*/ 1382002 h 1437085"/>
              <a:gd name="connsiteX8" fmla="*/ 0 w 2322974"/>
              <a:gd name="connsiteY8" fmla="*/ 55083 h 143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2974" h="1437085" fill="none" extrusionOk="0">
                <a:moveTo>
                  <a:pt x="0" y="55083"/>
                </a:moveTo>
                <a:cubicBezTo>
                  <a:pt x="-7113" y="22542"/>
                  <a:pt x="25309" y="-2699"/>
                  <a:pt x="56197" y="0"/>
                </a:cubicBezTo>
                <a:cubicBezTo>
                  <a:pt x="573064" y="-66812"/>
                  <a:pt x="1410541" y="-15802"/>
                  <a:pt x="2266776" y="0"/>
                </a:cubicBezTo>
                <a:cubicBezTo>
                  <a:pt x="2302617" y="-1999"/>
                  <a:pt x="2315791" y="25876"/>
                  <a:pt x="2322974" y="55083"/>
                </a:cubicBezTo>
                <a:cubicBezTo>
                  <a:pt x="2442847" y="378380"/>
                  <a:pt x="2265592" y="1065496"/>
                  <a:pt x="2322974" y="1382002"/>
                </a:cubicBezTo>
                <a:cubicBezTo>
                  <a:pt x="2323181" y="1414987"/>
                  <a:pt x="2307554" y="1440025"/>
                  <a:pt x="2266776" y="1437085"/>
                </a:cubicBezTo>
                <a:cubicBezTo>
                  <a:pt x="1600080" y="1582530"/>
                  <a:pt x="735803" y="1473744"/>
                  <a:pt x="56197" y="1437085"/>
                </a:cubicBezTo>
                <a:cubicBezTo>
                  <a:pt x="27768" y="1433277"/>
                  <a:pt x="-4081" y="1405982"/>
                  <a:pt x="0" y="1382002"/>
                </a:cubicBezTo>
                <a:cubicBezTo>
                  <a:pt x="-157281" y="1023888"/>
                  <a:pt x="20110" y="507199"/>
                  <a:pt x="0" y="55083"/>
                </a:cubicBezTo>
                <a:close/>
              </a:path>
              <a:path w="2322974" h="1437085" stroke="0" extrusionOk="0">
                <a:moveTo>
                  <a:pt x="0" y="55083"/>
                </a:moveTo>
                <a:cubicBezTo>
                  <a:pt x="-2567" y="25057"/>
                  <a:pt x="27086" y="-5915"/>
                  <a:pt x="56197" y="0"/>
                </a:cubicBezTo>
                <a:cubicBezTo>
                  <a:pt x="589744" y="118675"/>
                  <a:pt x="1726902" y="-91599"/>
                  <a:pt x="2266776" y="0"/>
                </a:cubicBezTo>
                <a:cubicBezTo>
                  <a:pt x="2293177" y="739"/>
                  <a:pt x="2324967" y="21735"/>
                  <a:pt x="2322974" y="55083"/>
                </a:cubicBezTo>
                <a:cubicBezTo>
                  <a:pt x="2347413" y="708578"/>
                  <a:pt x="2245836" y="715868"/>
                  <a:pt x="2322974" y="1382002"/>
                </a:cubicBezTo>
                <a:cubicBezTo>
                  <a:pt x="2325630" y="1412430"/>
                  <a:pt x="2295990" y="1439025"/>
                  <a:pt x="2266776" y="1437085"/>
                </a:cubicBezTo>
                <a:cubicBezTo>
                  <a:pt x="1989145" y="1359532"/>
                  <a:pt x="988278" y="1374718"/>
                  <a:pt x="56197" y="1437085"/>
                </a:cubicBezTo>
                <a:cubicBezTo>
                  <a:pt x="20724" y="1440174"/>
                  <a:pt x="-2932" y="1414252"/>
                  <a:pt x="0" y="1382002"/>
                </a:cubicBezTo>
                <a:cubicBezTo>
                  <a:pt x="93985" y="1245009"/>
                  <a:pt x="-135760" y="322703"/>
                  <a:pt x="0" y="55083"/>
                </a:cubicBezTo>
                <a:close/>
              </a:path>
              <a:path w="2322974" h="1437085" fill="none" stroke="0" extrusionOk="0">
                <a:moveTo>
                  <a:pt x="0" y="55083"/>
                </a:moveTo>
                <a:cubicBezTo>
                  <a:pt x="-9551" y="26446"/>
                  <a:pt x="25755" y="-2298"/>
                  <a:pt x="56197" y="0"/>
                </a:cubicBezTo>
                <a:cubicBezTo>
                  <a:pt x="430726" y="-8646"/>
                  <a:pt x="1463438" y="-4513"/>
                  <a:pt x="2266776" y="0"/>
                </a:cubicBezTo>
                <a:cubicBezTo>
                  <a:pt x="2301771" y="-1396"/>
                  <a:pt x="2315124" y="25560"/>
                  <a:pt x="2322974" y="55083"/>
                </a:cubicBezTo>
                <a:cubicBezTo>
                  <a:pt x="2376596" y="444556"/>
                  <a:pt x="2286093" y="1067096"/>
                  <a:pt x="2322974" y="1382002"/>
                </a:cubicBezTo>
                <a:cubicBezTo>
                  <a:pt x="2324180" y="1412892"/>
                  <a:pt x="2302530" y="1442859"/>
                  <a:pt x="2266776" y="1437085"/>
                </a:cubicBezTo>
                <a:cubicBezTo>
                  <a:pt x="1627197" y="1615146"/>
                  <a:pt x="836082" y="1496855"/>
                  <a:pt x="56197" y="1437085"/>
                </a:cubicBezTo>
                <a:cubicBezTo>
                  <a:pt x="23795" y="1433679"/>
                  <a:pt x="-3253" y="1407868"/>
                  <a:pt x="0" y="1382002"/>
                </a:cubicBezTo>
                <a:cubicBezTo>
                  <a:pt x="-146206" y="1075129"/>
                  <a:pt x="-48487" y="572934"/>
                  <a:pt x="0" y="55083"/>
                </a:cubicBezTo>
                <a:close/>
              </a:path>
            </a:pathLst>
          </a:custGeom>
          <a:solidFill>
            <a:schemeClr val="accent1">
              <a:lumMod val="75000"/>
            </a:schemeClr>
          </a:solidFill>
          <a:ln w="15875">
            <a:solidFill>
              <a:schemeClr val="accent2"/>
            </a:solidFill>
            <a:extLst>
              <a:ext uri="{C807C97D-BFC1-408E-A445-0C87EB9F89A2}">
                <ask:lineSketchStyleProps xmlns:ask="http://schemas.microsoft.com/office/drawing/2018/sketchyshapes" sd="4257562635">
                  <a:custGeom>
                    <a:avLst/>
                    <a:gdLst>
                      <a:gd name="connsiteX0" fmla="*/ 0 w 2276889"/>
                      <a:gd name="connsiteY0" fmla="*/ 55083 h 1437085"/>
                      <a:gd name="connsiteX1" fmla="*/ 55083 w 2276889"/>
                      <a:gd name="connsiteY1" fmla="*/ 0 h 1437085"/>
                      <a:gd name="connsiteX2" fmla="*/ 2221806 w 2276889"/>
                      <a:gd name="connsiteY2" fmla="*/ 0 h 1437085"/>
                      <a:gd name="connsiteX3" fmla="*/ 2276889 w 2276889"/>
                      <a:gd name="connsiteY3" fmla="*/ 55083 h 1437085"/>
                      <a:gd name="connsiteX4" fmla="*/ 2276889 w 2276889"/>
                      <a:gd name="connsiteY4" fmla="*/ 1382002 h 1437085"/>
                      <a:gd name="connsiteX5" fmla="*/ 2221806 w 2276889"/>
                      <a:gd name="connsiteY5" fmla="*/ 1437085 h 1437085"/>
                      <a:gd name="connsiteX6" fmla="*/ 55083 w 2276889"/>
                      <a:gd name="connsiteY6" fmla="*/ 1437085 h 1437085"/>
                      <a:gd name="connsiteX7" fmla="*/ 0 w 2276889"/>
                      <a:gd name="connsiteY7" fmla="*/ 1382002 h 1437085"/>
                      <a:gd name="connsiteX8" fmla="*/ 0 w 2276889"/>
                      <a:gd name="connsiteY8" fmla="*/ 55083 h 143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6889" h="1437085" fill="none" extrusionOk="0">
                        <a:moveTo>
                          <a:pt x="0" y="55083"/>
                        </a:moveTo>
                        <a:cubicBezTo>
                          <a:pt x="-5369" y="23037"/>
                          <a:pt x="24710" y="-892"/>
                          <a:pt x="55083" y="0"/>
                        </a:cubicBezTo>
                        <a:cubicBezTo>
                          <a:pt x="560215" y="-79832"/>
                          <a:pt x="1369872" y="-21045"/>
                          <a:pt x="2221806" y="0"/>
                        </a:cubicBezTo>
                        <a:cubicBezTo>
                          <a:pt x="2256502" y="-1811"/>
                          <a:pt x="2272355" y="25438"/>
                          <a:pt x="2276889" y="55083"/>
                        </a:cubicBezTo>
                        <a:cubicBezTo>
                          <a:pt x="2358461" y="402750"/>
                          <a:pt x="2220137" y="1056679"/>
                          <a:pt x="2276889" y="1382002"/>
                        </a:cubicBezTo>
                        <a:cubicBezTo>
                          <a:pt x="2276979" y="1413540"/>
                          <a:pt x="2257676" y="1438748"/>
                          <a:pt x="2221806" y="1437085"/>
                        </a:cubicBezTo>
                        <a:cubicBezTo>
                          <a:pt x="1575953" y="1598470"/>
                          <a:pt x="798967" y="1367278"/>
                          <a:pt x="55083" y="1437085"/>
                        </a:cubicBezTo>
                        <a:cubicBezTo>
                          <a:pt x="27028" y="1433564"/>
                          <a:pt x="-2786" y="1407964"/>
                          <a:pt x="0" y="1382002"/>
                        </a:cubicBezTo>
                        <a:cubicBezTo>
                          <a:pt x="-113064" y="1075428"/>
                          <a:pt x="36228" y="589106"/>
                          <a:pt x="0" y="55083"/>
                        </a:cubicBezTo>
                        <a:close/>
                      </a:path>
                      <a:path w="2276889" h="1437085" stroke="0" extrusionOk="0">
                        <a:moveTo>
                          <a:pt x="0" y="55083"/>
                        </a:moveTo>
                        <a:cubicBezTo>
                          <a:pt x="-2322" y="26604"/>
                          <a:pt x="26568" y="-4927"/>
                          <a:pt x="55083" y="0"/>
                        </a:cubicBezTo>
                        <a:cubicBezTo>
                          <a:pt x="628087" y="102326"/>
                          <a:pt x="1684515" y="-85583"/>
                          <a:pt x="2221806" y="0"/>
                        </a:cubicBezTo>
                        <a:cubicBezTo>
                          <a:pt x="2248330" y="4017"/>
                          <a:pt x="2276003" y="24695"/>
                          <a:pt x="2276889" y="55083"/>
                        </a:cubicBezTo>
                        <a:cubicBezTo>
                          <a:pt x="2306113" y="685922"/>
                          <a:pt x="2192059" y="732177"/>
                          <a:pt x="2276889" y="1382002"/>
                        </a:cubicBezTo>
                        <a:cubicBezTo>
                          <a:pt x="2279363" y="1410987"/>
                          <a:pt x="2251629" y="1440010"/>
                          <a:pt x="2221806" y="1437085"/>
                        </a:cubicBezTo>
                        <a:cubicBezTo>
                          <a:pt x="1929111" y="1321563"/>
                          <a:pt x="1036621" y="1548366"/>
                          <a:pt x="55083" y="1437085"/>
                        </a:cubicBezTo>
                        <a:cubicBezTo>
                          <a:pt x="21307" y="1437187"/>
                          <a:pt x="-5776" y="1411075"/>
                          <a:pt x="0" y="1382002"/>
                        </a:cubicBezTo>
                        <a:cubicBezTo>
                          <a:pt x="108288" y="1243599"/>
                          <a:pt x="-109877" y="328439"/>
                          <a:pt x="0" y="550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800"/>
              </a:spcAft>
            </a:pPr>
            <a:r>
              <a:rPr lang="en-US" sz="1400" dirty="0">
                <a:solidFill>
                  <a:schemeClr val="accent2"/>
                </a:solidFill>
                <a:latin typeface="Varela Round"/>
                <a:ea typeface="Calibri" panose="020F0502020204030204" pitchFamily="34" charset="0"/>
                <a:cs typeface="Calibri"/>
              </a:rPr>
              <a:t>By choosing a </a:t>
            </a:r>
            <a:r>
              <a:rPr lang="en-US" dirty="0">
                <a:solidFill>
                  <a:schemeClr val="bg1"/>
                </a:solidFill>
                <a:latin typeface="Varela Round"/>
                <a:ea typeface="Calibri" panose="020F0502020204030204" pitchFamily="34" charset="0"/>
                <a:cs typeface="Calibri"/>
              </a:rPr>
              <a:t>veggie burger </a:t>
            </a:r>
            <a:r>
              <a:rPr lang="en-US" sz="1400" dirty="0">
                <a:solidFill>
                  <a:schemeClr val="accent2"/>
                </a:solidFill>
                <a:latin typeface="Varela Round"/>
                <a:ea typeface="Calibri" panose="020F0502020204030204" pitchFamily="34" charset="0"/>
                <a:cs typeface="Calibri"/>
              </a:rPr>
              <a:t>you can reduce your carbon footprint by </a:t>
            </a:r>
            <a:r>
              <a:rPr lang="en-US" dirty="0">
                <a:solidFill>
                  <a:schemeClr val="bg1"/>
                </a:solidFill>
                <a:latin typeface="Varela Round"/>
                <a:ea typeface="Calibri" panose="020F0502020204030204" pitchFamily="34" charset="0"/>
                <a:cs typeface="Calibri"/>
              </a:rPr>
              <a:t>20 times</a:t>
            </a:r>
          </a:p>
        </p:txBody>
      </p:sp>
      <p:pic>
        <p:nvPicPr>
          <p:cNvPr id="8" name="Picture 7">
            <a:extLst>
              <a:ext uri="{FF2B5EF4-FFF2-40B4-BE49-F238E27FC236}">
                <a16:creationId xmlns:a16="http://schemas.microsoft.com/office/drawing/2014/main" id="{1E45376F-25E1-EA43-834B-D0147DE501CA}"/>
              </a:ext>
            </a:extLst>
          </p:cNvPr>
          <p:cNvPicPr>
            <a:picLocks noChangeAspect="1"/>
          </p:cNvPicPr>
          <p:nvPr/>
        </p:nvPicPr>
        <p:blipFill>
          <a:blip r:embed="rId6">
            <a:alphaModFix amt="85000"/>
            <a:duotone>
              <a:prstClr val="black"/>
              <a:schemeClr val="accent4">
                <a:tint val="45000"/>
                <a:satMod val="400000"/>
              </a:schemeClr>
            </a:duotone>
          </a:blip>
          <a:stretch>
            <a:fillRect/>
          </a:stretch>
        </p:blipFill>
        <p:spPr>
          <a:xfrm>
            <a:off x="326751" y="4371392"/>
            <a:ext cx="2495406" cy="2495406"/>
          </a:xfrm>
          <a:prstGeom prst="rect">
            <a:avLst/>
          </a:prstGeom>
          <a:effectLst/>
        </p:spPr>
      </p:pic>
      <p:pic>
        <p:nvPicPr>
          <p:cNvPr id="30" name="Picture 29">
            <a:extLst>
              <a:ext uri="{FF2B5EF4-FFF2-40B4-BE49-F238E27FC236}">
                <a16:creationId xmlns:a16="http://schemas.microsoft.com/office/drawing/2014/main" id="{868DD9F3-DCAF-62EF-252B-A1DD634895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8342" y="5138575"/>
            <a:ext cx="2084708" cy="1776965"/>
          </a:xfrm>
          <a:prstGeom prst="rect">
            <a:avLst/>
          </a:prstGeom>
        </p:spPr>
      </p:pic>
      <p:pic>
        <p:nvPicPr>
          <p:cNvPr id="17" name="Picture 16" descr="A logo on a purple background&#10;&#10;Description automatically generated">
            <a:extLst>
              <a:ext uri="{FF2B5EF4-FFF2-40B4-BE49-F238E27FC236}">
                <a16:creationId xmlns:a16="http://schemas.microsoft.com/office/drawing/2014/main" id="{A5DCF5DF-FD90-4914-CE6D-F1FCE11557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20" y="-28506"/>
            <a:ext cx="2374900" cy="1790700"/>
          </a:xfrm>
          <a:prstGeom prst="rect">
            <a:avLst/>
          </a:prstGeom>
        </p:spPr>
      </p:pic>
    </p:spTree>
    <p:extLst>
      <p:ext uri="{BB962C8B-B14F-4D97-AF65-F5344CB8AC3E}">
        <p14:creationId xmlns:p14="http://schemas.microsoft.com/office/powerpoint/2010/main" val="350733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C415B4DA-AC98-5822-F34B-DC784C18EF43}"/>
              </a:ext>
            </a:extLst>
          </p:cNvPr>
          <p:cNvPicPr>
            <a:picLocks noChangeAspect="1"/>
          </p:cNvPicPr>
          <p:nvPr/>
        </p:nvPicPr>
        <p:blipFill>
          <a:blip r:embed="rId3"/>
          <a:stretch>
            <a:fillRect/>
          </a:stretch>
        </p:blipFill>
        <p:spPr>
          <a:xfrm>
            <a:off x="129657" y="4573716"/>
            <a:ext cx="2819400" cy="2108200"/>
          </a:xfrm>
          <a:prstGeom prst="rect">
            <a:avLst/>
          </a:prstGeom>
        </p:spPr>
      </p:pic>
      <p:pic>
        <p:nvPicPr>
          <p:cNvPr id="40" name="Picture 39">
            <a:extLst>
              <a:ext uri="{FF2B5EF4-FFF2-40B4-BE49-F238E27FC236}">
                <a16:creationId xmlns:a16="http://schemas.microsoft.com/office/drawing/2014/main" id="{81C3BF59-3225-EC1B-7B12-94D8C3609E1D}"/>
              </a:ext>
            </a:extLst>
          </p:cNvPr>
          <p:cNvPicPr>
            <a:picLocks noChangeAspect="1"/>
          </p:cNvPicPr>
          <p:nvPr/>
        </p:nvPicPr>
        <p:blipFill>
          <a:blip r:embed="rId4"/>
          <a:stretch>
            <a:fillRect/>
          </a:stretch>
        </p:blipFill>
        <p:spPr>
          <a:xfrm>
            <a:off x="152298" y="2418970"/>
            <a:ext cx="2643461" cy="2055019"/>
          </a:xfrm>
          <a:prstGeom prst="rect">
            <a:avLst/>
          </a:prstGeom>
        </p:spPr>
      </p:pic>
      <p:sp>
        <p:nvSpPr>
          <p:cNvPr id="33" name="Rectangle 32">
            <a:extLst>
              <a:ext uri="{FF2B5EF4-FFF2-40B4-BE49-F238E27FC236}">
                <a16:creationId xmlns:a16="http://schemas.microsoft.com/office/drawing/2014/main" id="{C360E5CA-6015-8B26-29FD-B2CD5A257CB9}"/>
              </a:ext>
            </a:extLst>
          </p:cNvPr>
          <p:cNvSpPr/>
          <p:nvPr/>
        </p:nvSpPr>
        <p:spPr>
          <a:xfrm>
            <a:off x="3908006" y="343913"/>
            <a:ext cx="5638817" cy="11398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920CF88-7133-CCC6-F43D-658DDCBE2C43}"/>
              </a:ext>
            </a:extLst>
          </p:cNvPr>
          <p:cNvSpPr/>
          <p:nvPr/>
        </p:nvSpPr>
        <p:spPr>
          <a:xfrm>
            <a:off x="2949056" y="2814150"/>
            <a:ext cx="5888410" cy="676398"/>
          </a:xfrm>
          <a:prstGeom prst="rect">
            <a:avLst/>
          </a:prstGeom>
          <a:gradFill>
            <a:gsLst>
              <a:gs pos="60000">
                <a:schemeClr val="accent3">
                  <a:lumMod val="50000"/>
                </a:schemeClr>
              </a:gs>
              <a:gs pos="5000">
                <a:schemeClr val="accent5">
                  <a:lumMod val="75000"/>
                </a:schemeClr>
              </a:gs>
            </a:gsLst>
            <a:lin ang="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dirty="0"/>
              <a:t>Vegan chicken slices for curries, stews, fajitas etc. </a:t>
            </a:r>
          </a:p>
        </p:txBody>
      </p:sp>
      <p:sp>
        <p:nvSpPr>
          <p:cNvPr id="20" name="Rectangle 19">
            <a:extLst>
              <a:ext uri="{FF2B5EF4-FFF2-40B4-BE49-F238E27FC236}">
                <a16:creationId xmlns:a16="http://schemas.microsoft.com/office/drawing/2014/main" id="{779842DF-0CEF-89A8-2DDF-6872B465AFF8}"/>
              </a:ext>
            </a:extLst>
          </p:cNvPr>
          <p:cNvSpPr/>
          <p:nvPr/>
        </p:nvSpPr>
        <p:spPr>
          <a:xfrm>
            <a:off x="-158717" y="88544"/>
            <a:ext cx="12632267" cy="11277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EFAA30D-3D39-E4A8-9812-655800905FDB}"/>
              </a:ext>
            </a:extLst>
          </p:cNvPr>
          <p:cNvSpPr/>
          <p:nvPr/>
        </p:nvSpPr>
        <p:spPr>
          <a:xfrm>
            <a:off x="3928974" y="940947"/>
            <a:ext cx="5715021" cy="5542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5">
            <a:extLst>
              <a:ext uri="{FF2B5EF4-FFF2-40B4-BE49-F238E27FC236}">
                <a16:creationId xmlns:a16="http://schemas.microsoft.com/office/drawing/2014/main" id="{BEAE8BC9-FFFF-8332-5B45-34A6A98F9682}"/>
              </a:ext>
            </a:extLst>
          </p:cNvPr>
          <p:cNvSpPr/>
          <p:nvPr/>
        </p:nvSpPr>
        <p:spPr>
          <a:xfrm>
            <a:off x="55120" y="0"/>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3" name="Freeform: Shape 28">
            <a:extLst>
              <a:ext uri="{FF2B5EF4-FFF2-40B4-BE49-F238E27FC236}">
                <a16:creationId xmlns:a16="http://schemas.microsoft.com/office/drawing/2014/main" id="{2A060FC5-140E-A87A-A8E3-A2E56E0EB88A}"/>
              </a:ext>
            </a:extLst>
          </p:cNvPr>
          <p:cNvSpPr/>
          <p:nvPr/>
        </p:nvSpPr>
        <p:spPr>
          <a:xfrm>
            <a:off x="-15880" y="-47599"/>
            <a:ext cx="2371135" cy="1798671"/>
          </a:xfrm>
          <a:custGeom>
            <a:avLst/>
            <a:gdLst>
              <a:gd name="connsiteX0" fmla="*/ 0 w 2371135"/>
              <a:gd name="connsiteY0" fmla="*/ 0 h 1798671"/>
              <a:gd name="connsiteX1" fmla="*/ 2272892 w 2371135"/>
              <a:gd name="connsiteY1" fmla="*/ 0 h 1798671"/>
              <a:gd name="connsiteX2" fmla="*/ 2344630 w 2371135"/>
              <a:gd name="connsiteY2" fmla="*/ 231102 h 1798671"/>
              <a:gd name="connsiteX3" fmla="*/ 2371135 w 2371135"/>
              <a:gd name="connsiteY3" fmla="*/ 494032 h 1798671"/>
              <a:gd name="connsiteX4" fmla="*/ 1066496 w 2371135"/>
              <a:gd name="connsiteY4" fmla="*/ 1798671 h 1798671"/>
              <a:gd name="connsiteX5" fmla="*/ 59773 w 2371135"/>
              <a:gd name="connsiteY5" fmla="*/ 1323904 h 1798671"/>
              <a:gd name="connsiteX6" fmla="*/ 0 w 2371135"/>
              <a:gd name="connsiteY6" fmla="*/ 1243970 h 179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135" h="1798671">
                <a:moveTo>
                  <a:pt x="0" y="0"/>
                </a:moveTo>
                <a:lnTo>
                  <a:pt x="2272892" y="0"/>
                </a:lnTo>
                <a:lnTo>
                  <a:pt x="2344630" y="231102"/>
                </a:lnTo>
                <a:cubicBezTo>
                  <a:pt x="2362009" y="316031"/>
                  <a:pt x="2371135" y="403966"/>
                  <a:pt x="2371135" y="494032"/>
                </a:cubicBezTo>
                <a:cubicBezTo>
                  <a:pt x="2371135" y="1214564"/>
                  <a:pt x="1787028" y="1798671"/>
                  <a:pt x="1066496" y="1798671"/>
                </a:cubicBezTo>
                <a:cubicBezTo>
                  <a:pt x="661197" y="1798671"/>
                  <a:pt x="299063" y="1613856"/>
                  <a:pt x="59773" y="1323904"/>
                </a:cubicBezTo>
                <a:lnTo>
                  <a:pt x="0" y="1243970"/>
                </a:lnTo>
                <a:close/>
              </a:path>
            </a:pathLst>
          </a:custGeom>
          <a:gradFill flip="none" rotWithShape="1">
            <a:gsLst>
              <a:gs pos="16000">
                <a:schemeClr val="accent1">
                  <a:lumMod val="50000"/>
                </a:schemeClr>
              </a:gs>
              <a:gs pos="68000">
                <a:schemeClr val="accent5">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solidFill>
                  <a:schemeClr val="bg1"/>
                </a:solidFill>
                <a:latin typeface="ALBOROTO" pitchFamily="2" charset="0"/>
              </a:rPr>
              <a:t>Meat swaps</a:t>
            </a:r>
            <a:endParaRPr lang="en-US" sz="2400" dirty="0">
              <a:latin typeface="ALBOROTO" pitchFamily="2" charset="0"/>
            </a:endParaRPr>
          </a:p>
        </p:txBody>
      </p:sp>
      <p:sp>
        <p:nvSpPr>
          <p:cNvPr id="15" name="Rectangle 14">
            <a:extLst>
              <a:ext uri="{FF2B5EF4-FFF2-40B4-BE49-F238E27FC236}">
                <a16:creationId xmlns:a16="http://schemas.microsoft.com/office/drawing/2014/main" id="{5C6EEC9C-CA01-E3AE-532B-4A9EE43DB02D}"/>
              </a:ext>
            </a:extLst>
          </p:cNvPr>
          <p:cNvSpPr/>
          <p:nvPr/>
        </p:nvSpPr>
        <p:spPr>
          <a:xfrm>
            <a:off x="-15880" y="118746"/>
            <a:ext cx="12632267" cy="135945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CB7CE25-87E9-D927-89BD-E4114F29E602}"/>
              </a:ext>
            </a:extLst>
          </p:cNvPr>
          <p:cNvSpPr/>
          <p:nvPr/>
        </p:nvSpPr>
        <p:spPr>
          <a:xfrm>
            <a:off x="3323126" y="406338"/>
            <a:ext cx="5715021" cy="5542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21EADACC-814D-822E-7F04-189C79D1EF1C}"/>
              </a:ext>
            </a:extLst>
          </p:cNvPr>
          <p:cNvSpPr>
            <a:spLocks noGrp="1"/>
          </p:cNvSpPr>
          <p:nvPr>
            <p:ph type="title"/>
          </p:nvPr>
        </p:nvSpPr>
        <p:spPr>
          <a:xfrm>
            <a:off x="3990391" y="396206"/>
            <a:ext cx="6417519" cy="655131"/>
          </a:xfrm>
        </p:spPr>
        <p:txBody>
          <a:bodyPr/>
          <a:lstStyle/>
          <a:p>
            <a:r>
              <a:rPr lang="en-US" sz="3600" dirty="0">
                <a:solidFill>
                  <a:schemeClr val="bg1"/>
                </a:solidFill>
                <a:latin typeface="Bradley Hand" pitchFamily="2" charset="77"/>
              </a:rPr>
              <a:t>Easy Swaps at Home </a:t>
            </a:r>
            <a:endParaRPr lang="en-US" sz="3600" dirty="0">
              <a:solidFill>
                <a:schemeClr val="accent2"/>
              </a:solidFill>
              <a:latin typeface="Bradley Hand" pitchFamily="2" charset="77"/>
            </a:endParaRPr>
          </a:p>
        </p:txBody>
      </p:sp>
      <p:sp>
        <p:nvSpPr>
          <p:cNvPr id="36" name="Rectangle 35">
            <a:extLst>
              <a:ext uri="{FF2B5EF4-FFF2-40B4-BE49-F238E27FC236}">
                <a16:creationId xmlns:a16="http://schemas.microsoft.com/office/drawing/2014/main" id="{25999C49-AA83-9EE1-58BB-2A5D143AFEEA}"/>
              </a:ext>
            </a:extLst>
          </p:cNvPr>
          <p:cNvSpPr/>
          <p:nvPr/>
        </p:nvSpPr>
        <p:spPr>
          <a:xfrm>
            <a:off x="2949056" y="3922931"/>
            <a:ext cx="5888409" cy="676398"/>
          </a:xfrm>
          <a:prstGeom prst="rect">
            <a:avLst/>
          </a:prstGeom>
          <a:gradFill>
            <a:gsLst>
              <a:gs pos="0">
                <a:schemeClr val="accent5">
                  <a:lumMod val="75000"/>
                </a:schemeClr>
              </a:gs>
              <a:gs pos="41000">
                <a:schemeClr val="accent3">
                  <a:lumMod val="50000"/>
                </a:schemeClr>
              </a:gs>
            </a:gsLst>
            <a:lin ang="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dirty="0"/>
              <a:t>Vegan mince for Bolognese and </a:t>
            </a:r>
            <a:r>
              <a:rPr lang="en-US" sz="2000" b="1" dirty="0" err="1"/>
              <a:t>chillies</a:t>
            </a:r>
            <a:r>
              <a:rPr lang="en-US" sz="2000" b="1" dirty="0"/>
              <a:t> </a:t>
            </a:r>
          </a:p>
        </p:txBody>
      </p:sp>
      <p:sp>
        <p:nvSpPr>
          <p:cNvPr id="38" name="Rectangle 37">
            <a:extLst>
              <a:ext uri="{FF2B5EF4-FFF2-40B4-BE49-F238E27FC236}">
                <a16:creationId xmlns:a16="http://schemas.microsoft.com/office/drawing/2014/main" id="{428B487C-4BD3-6ABB-4E64-6A48CDD2247D}"/>
              </a:ext>
            </a:extLst>
          </p:cNvPr>
          <p:cNvSpPr/>
          <p:nvPr/>
        </p:nvSpPr>
        <p:spPr>
          <a:xfrm>
            <a:off x="3010474" y="5040182"/>
            <a:ext cx="6633520" cy="676398"/>
          </a:xfrm>
          <a:prstGeom prst="rect">
            <a:avLst/>
          </a:prstGeom>
          <a:gradFill>
            <a:gsLst>
              <a:gs pos="0">
                <a:schemeClr val="accent5">
                  <a:lumMod val="75000"/>
                </a:schemeClr>
              </a:gs>
              <a:gs pos="41000">
                <a:schemeClr val="accent3">
                  <a:lumMod val="50000"/>
                </a:schemeClr>
              </a:gs>
            </a:gsLst>
            <a:lin ang="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dirty="0"/>
              <a:t>Tofu and beans are great protein substitutes</a:t>
            </a:r>
          </a:p>
        </p:txBody>
      </p:sp>
      <p:sp>
        <p:nvSpPr>
          <p:cNvPr id="39" name="Rectangle 38">
            <a:extLst>
              <a:ext uri="{FF2B5EF4-FFF2-40B4-BE49-F238E27FC236}">
                <a16:creationId xmlns:a16="http://schemas.microsoft.com/office/drawing/2014/main" id="{F260E597-18EF-52DD-404B-073B5616541D}"/>
              </a:ext>
            </a:extLst>
          </p:cNvPr>
          <p:cNvSpPr/>
          <p:nvPr/>
        </p:nvSpPr>
        <p:spPr>
          <a:xfrm>
            <a:off x="3010474" y="5978458"/>
            <a:ext cx="8163494" cy="676398"/>
          </a:xfrm>
          <a:prstGeom prst="rect">
            <a:avLst/>
          </a:prstGeom>
          <a:gradFill>
            <a:gsLst>
              <a:gs pos="0">
                <a:schemeClr val="accent5">
                  <a:lumMod val="75000"/>
                </a:schemeClr>
              </a:gs>
              <a:gs pos="41000">
                <a:schemeClr val="accent3">
                  <a:lumMod val="50000"/>
                </a:schemeClr>
              </a:gs>
            </a:gsLst>
            <a:lin ang="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dirty="0"/>
              <a:t>Try a veggie sausage on the </a:t>
            </a:r>
            <a:r>
              <a:rPr lang="en-US" sz="2000" b="1" dirty="0" err="1"/>
              <a:t>bbq</a:t>
            </a:r>
            <a:r>
              <a:rPr lang="en-US" sz="2000" b="1" dirty="0"/>
              <a:t> instead</a:t>
            </a:r>
          </a:p>
        </p:txBody>
      </p:sp>
      <p:sp>
        <p:nvSpPr>
          <p:cNvPr id="9" name="Oval 8">
            <a:extLst>
              <a:ext uri="{FF2B5EF4-FFF2-40B4-BE49-F238E27FC236}">
                <a16:creationId xmlns:a16="http://schemas.microsoft.com/office/drawing/2014/main" id="{C61D07AF-0F82-EC62-0ECA-0656782F0E3E}"/>
              </a:ext>
            </a:extLst>
          </p:cNvPr>
          <p:cNvSpPr/>
          <p:nvPr/>
        </p:nvSpPr>
        <p:spPr>
          <a:xfrm>
            <a:off x="8514031" y="1352402"/>
            <a:ext cx="5980290" cy="5585106"/>
          </a:xfrm>
          <a:prstGeom prst="ellipse">
            <a:avLst/>
          </a:prstGeom>
          <a:gradFill flip="none" rotWithShape="1">
            <a:gsLst>
              <a:gs pos="0">
                <a:srgbClr val="138205"/>
              </a:gs>
              <a:gs pos="100000">
                <a:schemeClr val="accent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4D4B1D26-794D-B3E1-D8D1-C537E45E10E3}"/>
              </a:ext>
            </a:extLst>
          </p:cNvPr>
          <p:cNvSpPr/>
          <p:nvPr/>
        </p:nvSpPr>
        <p:spPr>
          <a:xfrm>
            <a:off x="2874811" y="1511889"/>
            <a:ext cx="6631967" cy="77365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itle 1">
            <a:extLst>
              <a:ext uri="{FF2B5EF4-FFF2-40B4-BE49-F238E27FC236}">
                <a16:creationId xmlns:a16="http://schemas.microsoft.com/office/drawing/2014/main" id="{C11D6C66-CD76-82A8-68AF-239BD148812E}"/>
              </a:ext>
            </a:extLst>
          </p:cNvPr>
          <p:cNvSpPr txBox="1">
            <a:spLocks/>
          </p:cNvSpPr>
          <p:nvPr/>
        </p:nvSpPr>
        <p:spPr>
          <a:xfrm>
            <a:off x="2982035" y="1667135"/>
            <a:ext cx="6417519" cy="65513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sz="2000" dirty="0">
                <a:solidFill>
                  <a:schemeClr val="accent2"/>
                </a:solidFill>
                <a:latin typeface="Bradley Hand" pitchFamily="2" charset="77"/>
              </a:rPr>
              <a:t>See our </a:t>
            </a:r>
            <a:r>
              <a:rPr lang="en-US" sz="2000" dirty="0" err="1">
                <a:solidFill>
                  <a:schemeClr val="accent2"/>
                </a:solidFill>
                <a:latin typeface="Bradley Hand" pitchFamily="2" charset="77"/>
              </a:rPr>
              <a:t>Mooove</a:t>
            </a:r>
            <a:r>
              <a:rPr lang="en-US" sz="2000" dirty="0">
                <a:solidFill>
                  <a:schemeClr val="accent2"/>
                </a:solidFill>
                <a:latin typeface="Bradley Hand" pitchFamily="2" charset="77"/>
              </a:rPr>
              <a:t> over meat home challenge booklet for more inspiration </a:t>
            </a:r>
          </a:p>
        </p:txBody>
      </p:sp>
      <p:sp>
        <p:nvSpPr>
          <p:cNvPr id="30" name="Freeform: Shape 25">
            <a:extLst>
              <a:ext uri="{FF2B5EF4-FFF2-40B4-BE49-F238E27FC236}">
                <a16:creationId xmlns:a16="http://schemas.microsoft.com/office/drawing/2014/main" id="{477F988C-493C-6666-8FC4-0147E5D083F3}"/>
              </a:ext>
            </a:extLst>
          </p:cNvPr>
          <p:cNvSpPr/>
          <p:nvPr/>
        </p:nvSpPr>
        <p:spPr>
          <a:xfrm>
            <a:off x="-6297" y="0"/>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45" name="Picture 44">
            <a:extLst>
              <a:ext uri="{FF2B5EF4-FFF2-40B4-BE49-F238E27FC236}">
                <a16:creationId xmlns:a16="http://schemas.microsoft.com/office/drawing/2014/main" id="{542105E1-20DD-8959-38A6-D08DEB21AC67}"/>
              </a:ext>
            </a:extLst>
          </p:cNvPr>
          <p:cNvPicPr>
            <a:picLocks noChangeAspect="1"/>
          </p:cNvPicPr>
          <p:nvPr/>
        </p:nvPicPr>
        <p:blipFill>
          <a:blip r:embed="rId5">
            <a:alphaModFix amt="85000"/>
            <a:duotone>
              <a:prstClr val="black"/>
              <a:schemeClr val="accent4">
                <a:tint val="45000"/>
                <a:satMod val="400000"/>
              </a:schemeClr>
            </a:duotone>
          </a:blip>
          <a:stretch>
            <a:fillRect/>
          </a:stretch>
        </p:blipFill>
        <p:spPr>
          <a:xfrm>
            <a:off x="8480455" y="1278684"/>
            <a:ext cx="6047442" cy="5658824"/>
          </a:xfrm>
          <a:prstGeom prst="rect">
            <a:avLst/>
          </a:prstGeom>
          <a:effectLst/>
        </p:spPr>
      </p:pic>
      <p:sp>
        <p:nvSpPr>
          <p:cNvPr id="46" name="Rounded Rectangle 10">
            <a:extLst>
              <a:ext uri="{FF2B5EF4-FFF2-40B4-BE49-F238E27FC236}">
                <a16:creationId xmlns:a16="http://schemas.microsoft.com/office/drawing/2014/main" id="{3A61ED71-C773-2D76-0767-AF8D24CC513C}"/>
              </a:ext>
            </a:extLst>
          </p:cNvPr>
          <p:cNvSpPr/>
          <p:nvPr/>
        </p:nvSpPr>
        <p:spPr>
          <a:xfrm>
            <a:off x="9282301" y="167181"/>
            <a:ext cx="2887532" cy="1148362"/>
          </a:xfrm>
          <a:custGeom>
            <a:avLst/>
            <a:gdLst>
              <a:gd name="connsiteX0" fmla="*/ 0 w 2887532"/>
              <a:gd name="connsiteY0" fmla="*/ 44016 h 1148362"/>
              <a:gd name="connsiteX1" fmla="*/ 61029 w 2887532"/>
              <a:gd name="connsiteY1" fmla="*/ 0 h 1148362"/>
              <a:gd name="connsiteX2" fmla="*/ 2826501 w 2887532"/>
              <a:gd name="connsiteY2" fmla="*/ 0 h 1148362"/>
              <a:gd name="connsiteX3" fmla="*/ 2887532 w 2887532"/>
              <a:gd name="connsiteY3" fmla="*/ 44016 h 1148362"/>
              <a:gd name="connsiteX4" fmla="*/ 2887532 w 2887532"/>
              <a:gd name="connsiteY4" fmla="*/ 1104344 h 1148362"/>
              <a:gd name="connsiteX5" fmla="*/ 2826501 w 2887532"/>
              <a:gd name="connsiteY5" fmla="*/ 1148362 h 1148362"/>
              <a:gd name="connsiteX6" fmla="*/ 61029 w 2887532"/>
              <a:gd name="connsiteY6" fmla="*/ 1148362 h 1148362"/>
              <a:gd name="connsiteX7" fmla="*/ 0 w 2887532"/>
              <a:gd name="connsiteY7" fmla="*/ 1104344 h 1148362"/>
              <a:gd name="connsiteX8" fmla="*/ 0 w 2887532"/>
              <a:gd name="connsiteY8" fmla="*/ 44016 h 1148362"/>
              <a:gd name="connsiteX0" fmla="*/ 0 w 2887532"/>
              <a:gd name="connsiteY0" fmla="*/ 44016 h 1148362"/>
              <a:gd name="connsiteX1" fmla="*/ 61029 w 2887532"/>
              <a:gd name="connsiteY1" fmla="*/ 0 h 1148362"/>
              <a:gd name="connsiteX2" fmla="*/ 2826501 w 2887532"/>
              <a:gd name="connsiteY2" fmla="*/ 0 h 1148362"/>
              <a:gd name="connsiteX3" fmla="*/ 2887532 w 2887532"/>
              <a:gd name="connsiteY3" fmla="*/ 44016 h 1148362"/>
              <a:gd name="connsiteX4" fmla="*/ 2887532 w 2887532"/>
              <a:gd name="connsiteY4" fmla="*/ 1104344 h 1148362"/>
              <a:gd name="connsiteX5" fmla="*/ 2826501 w 2887532"/>
              <a:gd name="connsiteY5" fmla="*/ 1148362 h 1148362"/>
              <a:gd name="connsiteX6" fmla="*/ 61029 w 2887532"/>
              <a:gd name="connsiteY6" fmla="*/ 1148362 h 1148362"/>
              <a:gd name="connsiteX7" fmla="*/ 0 w 2887532"/>
              <a:gd name="connsiteY7" fmla="*/ 1104344 h 1148362"/>
              <a:gd name="connsiteX8" fmla="*/ 0 w 2887532"/>
              <a:gd name="connsiteY8" fmla="*/ 44016 h 1148362"/>
              <a:gd name="connsiteX0" fmla="*/ 0 w 2887532"/>
              <a:gd name="connsiteY0" fmla="*/ 44016 h 1148362"/>
              <a:gd name="connsiteX1" fmla="*/ 61029 w 2887532"/>
              <a:gd name="connsiteY1" fmla="*/ 0 h 1148362"/>
              <a:gd name="connsiteX2" fmla="*/ 2826501 w 2887532"/>
              <a:gd name="connsiteY2" fmla="*/ 0 h 1148362"/>
              <a:gd name="connsiteX3" fmla="*/ 2887532 w 2887532"/>
              <a:gd name="connsiteY3" fmla="*/ 44016 h 1148362"/>
              <a:gd name="connsiteX4" fmla="*/ 2887532 w 2887532"/>
              <a:gd name="connsiteY4" fmla="*/ 1104344 h 1148362"/>
              <a:gd name="connsiteX5" fmla="*/ 2826501 w 2887532"/>
              <a:gd name="connsiteY5" fmla="*/ 1148362 h 1148362"/>
              <a:gd name="connsiteX6" fmla="*/ 61029 w 2887532"/>
              <a:gd name="connsiteY6" fmla="*/ 1148362 h 1148362"/>
              <a:gd name="connsiteX7" fmla="*/ 0 w 2887532"/>
              <a:gd name="connsiteY7" fmla="*/ 1104344 h 1148362"/>
              <a:gd name="connsiteX8" fmla="*/ 0 w 2887532"/>
              <a:gd name="connsiteY8" fmla="*/ 44016 h 114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7532" h="1148362" fill="none" extrusionOk="0">
                <a:moveTo>
                  <a:pt x="0" y="44016"/>
                </a:moveTo>
                <a:cubicBezTo>
                  <a:pt x="-6482" y="18251"/>
                  <a:pt x="27998" y="-9080"/>
                  <a:pt x="61029" y="0"/>
                </a:cubicBezTo>
                <a:cubicBezTo>
                  <a:pt x="777329" y="-1855"/>
                  <a:pt x="2401443" y="9315"/>
                  <a:pt x="2826501" y="0"/>
                </a:cubicBezTo>
                <a:cubicBezTo>
                  <a:pt x="2870137" y="-2781"/>
                  <a:pt x="2874950" y="21135"/>
                  <a:pt x="2887532" y="44016"/>
                </a:cubicBezTo>
                <a:cubicBezTo>
                  <a:pt x="2970132" y="119657"/>
                  <a:pt x="3006564" y="852349"/>
                  <a:pt x="2887532" y="1104344"/>
                </a:cubicBezTo>
                <a:cubicBezTo>
                  <a:pt x="2888441" y="1137001"/>
                  <a:pt x="2874095" y="1151382"/>
                  <a:pt x="2826501" y="1148362"/>
                </a:cubicBezTo>
                <a:cubicBezTo>
                  <a:pt x="1599070" y="1176514"/>
                  <a:pt x="760413" y="1241672"/>
                  <a:pt x="61029" y="1148362"/>
                </a:cubicBezTo>
                <a:cubicBezTo>
                  <a:pt x="36176" y="1139465"/>
                  <a:pt x="-2242" y="1126174"/>
                  <a:pt x="0" y="1104344"/>
                </a:cubicBezTo>
                <a:cubicBezTo>
                  <a:pt x="-60508" y="645417"/>
                  <a:pt x="-99923" y="203681"/>
                  <a:pt x="0" y="44016"/>
                </a:cubicBezTo>
                <a:close/>
              </a:path>
              <a:path w="2887532" h="1148362" stroke="0" extrusionOk="0">
                <a:moveTo>
                  <a:pt x="0" y="44016"/>
                </a:moveTo>
                <a:cubicBezTo>
                  <a:pt x="-5307" y="20802"/>
                  <a:pt x="28593" y="-9258"/>
                  <a:pt x="61029" y="0"/>
                </a:cubicBezTo>
                <a:cubicBezTo>
                  <a:pt x="478701" y="131011"/>
                  <a:pt x="1792909" y="-129213"/>
                  <a:pt x="2826501" y="0"/>
                </a:cubicBezTo>
                <a:cubicBezTo>
                  <a:pt x="2858696" y="-1702"/>
                  <a:pt x="2889053" y="15532"/>
                  <a:pt x="2887532" y="44016"/>
                </a:cubicBezTo>
                <a:cubicBezTo>
                  <a:pt x="2733703" y="306057"/>
                  <a:pt x="2910045" y="561850"/>
                  <a:pt x="2887532" y="1104344"/>
                </a:cubicBezTo>
                <a:cubicBezTo>
                  <a:pt x="2892970" y="1131968"/>
                  <a:pt x="2855835" y="1149116"/>
                  <a:pt x="2826501" y="1148362"/>
                </a:cubicBezTo>
                <a:cubicBezTo>
                  <a:pt x="2123155" y="1105626"/>
                  <a:pt x="341300" y="1214008"/>
                  <a:pt x="61029" y="1148362"/>
                </a:cubicBezTo>
                <a:cubicBezTo>
                  <a:pt x="21867" y="1152451"/>
                  <a:pt x="5012" y="1133740"/>
                  <a:pt x="0" y="1104344"/>
                </a:cubicBezTo>
                <a:cubicBezTo>
                  <a:pt x="-200067" y="761423"/>
                  <a:pt x="-90385" y="359710"/>
                  <a:pt x="0" y="44016"/>
                </a:cubicBezTo>
                <a:close/>
              </a:path>
              <a:path w="2887532" h="1148362" fill="none" stroke="0" extrusionOk="0">
                <a:moveTo>
                  <a:pt x="0" y="44016"/>
                </a:moveTo>
                <a:cubicBezTo>
                  <a:pt x="-8458" y="17734"/>
                  <a:pt x="28976" y="-6404"/>
                  <a:pt x="61029" y="0"/>
                </a:cubicBezTo>
                <a:cubicBezTo>
                  <a:pt x="732956" y="-28799"/>
                  <a:pt x="2344634" y="-11949"/>
                  <a:pt x="2826501" y="0"/>
                </a:cubicBezTo>
                <a:cubicBezTo>
                  <a:pt x="2865195" y="-2857"/>
                  <a:pt x="2879280" y="20375"/>
                  <a:pt x="2887532" y="44016"/>
                </a:cubicBezTo>
                <a:cubicBezTo>
                  <a:pt x="2844576" y="200164"/>
                  <a:pt x="3046506" y="859224"/>
                  <a:pt x="2887532" y="1104344"/>
                </a:cubicBezTo>
                <a:cubicBezTo>
                  <a:pt x="2892351" y="1133367"/>
                  <a:pt x="2857751" y="1151649"/>
                  <a:pt x="2826501" y="1148362"/>
                </a:cubicBezTo>
                <a:cubicBezTo>
                  <a:pt x="1833000" y="1330740"/>
                  <a:pt x="945763" y="1019310"/>
                  <a:pt x="61029" y="1148362"/>
                </a:cubicBezTo>
                <a:cubicBezTo>
                  <a:pt x="20452" y="1142060"/>
                  <a:pt x="-5631" y="1129880"/>
                  <a:pt x="0" y="1104344"/>
                </a:cubicBezTo>
                <a:cubicBezTo>
                  <a:pt x="-104322" y="674431"/>
                  <a:pt x="-126297" y="210486"/>
                  <a:pt x="0" y="44016"/>
                </a:cubicBezTo>
                <a:close/>
              </a:path>
              <a:path w="2887532" h="1148362" fill="none" stroke="0" extrusionOk="0">
                <a:moveTo>
                  <a:pt x="0" y="44016"/>
                </a:moveTo>
                <a:cubicBezTo>
                  <a:pt x="-7832" y="22344"/>
                  <a:pt x="28701" y="-6644"/>
                  <a:pt x="61029" y="0"/>
                </a:cubicBezTo>
                <a:cubicBezTo>
                  <a:pt x="694322" y="20384"/>
                  <a:pt x="2433214" y="12196"/>
                  <a:pt x="2826501" y="0"/>
                </a:cubicBezTo>
                <a:cubicBezTo>
                  <a:pt x="2869257" y="-2128"/>
                  <a:pt x="2873035" y="21016"/>
                  <a:pt x="2887532" y="44016"/>
                </a:cubicBezTo>
                <a:cubicBezTo>
                  <a:pt x="2907406" y="180786"/>
                  <a:pt x="3034670" y="850887"/>
                  <a:pt x="2887532" y="1104344"/>
                </a:cubicBezTo>
                <a:cubicBezTo>
                  <a:pt x="2890221" y="1131390"/>
                  <a:pt x="2870062" y="1150473"/>
                  <a:pt x="2826501" y="1148362"/>
                </a:cubicBezTo>
                <a:cubicBezTo>
                  <a:pt x="1709395" y="1293325"/>
                  <a:pt x="845018" y="1305211"/>
                  <a:pt x="61029" y="1148362"/>
                </a:cubicBezTo>
                <a:cubicBezTo>
                  <a:pt x="32902" y="1142352"/>
                  <a:pt x="-4774" y="1126397"/>
                  <a:pt x="0" y="1104344"/>
                </a:cubicBezTo>
                <a:cubicBezTo>
                  <a:pt x="-47790" y="668336"/>
                  <a:pt x="-119384" y="204571"/>
                  <a:pt x="0" y="44016"/>
                </a:cubicBezTo>
                <a:close/>
              </a:path>
            </a:pathLst>
          </a:custGeom>
          <a:solidFill>
            <a:schemeClr val="accent1">
              <a:lumMod val="75000"/>
            </a:schemeClr>
          </a:solidFill>
          <a:ln w="15875">
            <a:solidFill>
              <a:schemeClr val="accent2"/>
            </a:solidFill>
            <a:extLst>
              <a:ext uri="{C807C97D-BFC1-408E-A445-0C87EB9F89A2}">
                <ask:lineSketchStyleProps xmlns:ask="http://schemas.microsoft.com/office/drawing/2018/sketchyshapes" sd="4257562635">
                  <a:custGeom>
                    <a:avLst/>
                    <a:gdLst>
                      <a:gd name="connsiteX0" fmla="*/ 0 w 2571087"/>
                      <a:gd name="connsiteY0" fmla="*/ 75091 h 1959059"/>
                      <a:gd name="connsiteX1" fmla="*/ 54341 w 2571087"/>
                      <a:gd name="connsiteY1" fmla="*/ 0 h 1959059"/>
                      <a:gd name="connsiteX2" fmla="*/ 2516745 w 2571087"/>
                      <a:gd name="connsiteY2" fmla="*/ 0 h 1959059"/>
                      <a:gd name="connsiteX3" fmla="*/ 2571087 w 2571087"/>
                      <a:gd name="connsiteY3" fmla="*/ 75091 h 1959059"/>
                      <a:gd name="connsiteX4" fmla="*/ 2571087 w 2571087"/>
                      <a:gd name="connsiteY4" fmla="*/ 1883967 h 1959059"/>
                      <a:gd name="connsiteX5" fmla="*/ 2516745 w 2571087"/>
                      <a:gd name="connsiteY5" fmla="*/ 1959059 h 1959059"/>
                      <a:gd name="connsiteX6" fmla="*/ 54341 w 2571087"/>
                      <a:gd name="connsiteY6" fmla="*/ 1959059 h 1959059"/>
                      <a:gd name="connsiteX7" fmla="*/ 0 w 2571087"/>
                      <a:gd name="connsiteY7" fmla="*/ 1883967 h 1959059"/>
                      <a:gd name="connsiteX8" fmla="*/ 0 w 2571087"/>
                      <a:gd name="connsiteY8" fmla="*/ 75091 h 1959059"/>
                      <a:gd name="connsiteX0" fmla="*/ 0 w 2571087"/>
                      <a:gd name="connsiteY0" fmla="*/ 75091 h 1959059"/>
                      <a:gd name="connsiteX1" fmla="*/ 54341 w 2571087"/>
                      <a:gd name="connsiteY1" fmla="*/ 0 h 1959059"/>
                      <a:gd name="connsiteX2" fmla="*/ 2516745 w 2571087"/>
                      <a:gd name="connsiteY2" fmla="*/ 0 h 1959059"/>
                      <a:gd name="connsiteX3" fmla="*/ 2571087 w 2571087"/>
                      <a:gd name="connsiteY3" fmla="*/ 75091 h 1959059"/>
                      <a:gd name="connsiteX4" fmla="*/ 2571087 w 2571087"/>
                      <a:gd name="connsiteY4" fmla="*/ 1883967 h 1959059"/>
                      <a:gd name="connsiteX5" fmla="*/ 2516745 w 2571087"/>
                      <a:gd name="connsiteY5" fmla="*/ 1959059 h 1959059"/>
                      <a:gd name="connsiteX6" fmla="*/ 54341 w 2571087"/>
                      <a:gd name="connsiteY6" fmla="*/ 1959059 h 1959059"/>
                      <a:gd name="connsiteX7" fmla="*/ 0 w 2571087"/>
                      <a:gd name="connsiteY7" fmla="*/ 1883967 h 1959059"/>
                      <a:gd name="connsiteX8" fmla="*/ 0 w 2571087"/>
                      <a:gd name="connsiteY8" fmla="*/ 75091 h 195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087" h="1959059" fill="none" extrusionOk="0">
                        <a:moveTo>
                          <a:pt x="0" y="75091"/>
                        </a:moveTo>
                        <a:cubicBezTo>
                          <a:pt x="-3456" y="32479"/>
                          <a:pt x="24688" y="-7039"/>
                          <a:pt x="54341" y="0"/>
                        </a:cubicBezTo>
                        <a:cubicBezTo>
                          <a:pt x="690217" y="-34940"/>
                          <a:pt x="2108799" y="-6980"/>
                          <a:pt x="2516745" y="0"/>
                        </a:cubicBezTo>
                        <a:cubicBezTo>
                          <a:pt x="2555227" y="-4441"/>
                          <a:pt x="2561155" y="35638"/>
                          <a:pt x="2571087" y="75091"/>
                        </a:cubicBezTo>
                        <a:cubicBezTo>
                          <a:pt x="2611920" y="245809"/>
                          <a:pt x="2676244" y="1427029"/>
                          <a:pt x="2571087" y="1883967"/>
                        </a:cubicBezTo>
                        <a:cubicBezTo>
                          <a:pt x="2571583" y="1932218"/>
                          <a:pt x="2555587" y="1962145"/>
                          <a:pt x="2516745" y="1959059"/>
                        </a:cubicBezTo>
                        <a:cubicBezTo>
                          <a:pt x="1440084" y="2070983"/>
                          <a:pt x="731470" y="1978395"/>
                          <a:pt x="54341" y="1959059"/>
                        </a:cubicBezTo>
                        <a:cubicBezTo>
                          <a:pt x="30509" y="1948736"/>
                          <a:pt x="-1465" y="1922836"/>
                          <a:pt x="0" y="1883967"/>
                        </a:cubicBezTo>
                        <a:cubicBezTo>
                          <a:pt x="-37233" y="1140254"/>
                          <a:pt x="-88100" y="355589"/>
                          <a:pt x="0" y="75091"/>
                        </a:cubicBezTo>
                        <a:close/>
                      </a:path>
                      <a:path w="2571087" h="1959059" stroke="0" extrusionOk="0">
                        <a:moveTo>
                          <a:pt x="0" y="75091"/>
                        </a:moveTo>
                        <a:cubicBezTo>
                          <a:pt x="-4602" y="37334"/>
                          <a:pt x="25517" y="-10254"/>
                          <a:pt x="54341" y="0"/>
                        </a:cubicBezTo>
                        <a:cubicBezTo>
                          <a:pt x="515874" y="168508"/>
                          <a:pt x="1533727" y="-133287"/>
                          <a:pt x="2516745" y="0"/>
                        </a:cubicBezTo>
                        <a:cubicBezTo>
                          <a:pt x="2545621" y="-907"/>
                          <a:pt x="2570627" y="30049"/>
                          <a:pt x="2571087" y="75091"/>
                        </a:cubicBezTo>
                        <a:cubicBezTo>
                          <a:pt x="2443015" y="450269"/>
                          <a:pt x="2570638" y="1026554"/>
                          <a:pt x="2571087" y="1883967"/>
                        </a:cubicBezTo>
                        <a:cubicBezTo>
                          <a:pt x="2575746" y="1927249"/>
                          <a:pt x="2545115" y="1963852"/>
                          <a:pt x="2516745" y="1959059"/>
                        </a:cubicBezTo>
                        <a:cubicBezTo>
                          <a:pt x="1879906" y="1849510"/>
                          <a:pt x="309690" y="2098849"/>
                          <a:pt x="54341" y="1959059"/>
                        </a:cubicBezTo>
                        <a:cubicBezTo>
                          <a:pt x="20077" y="1962612"/>
                          <a:pt x="2068" y="1929192"/>
                          <a:pt x="0" y="1883967"/>
                        </a:cubicBezTo>
                        <a:cubicBezTo>
                          <a:pt x="-123292" y="1289972"/>
                          <a:pt x="-35189" y="634690"/>
                          <a:pt x="0" y="75091"/>
                        </a:cubicBezTo>
                        <a:close/>
                      </a:path>
                      <a:path w="2571087" h="1959059" fill="none" stroke="0" extrusionOk="0">
                        <a:moveTo>
                          <a:pt x="0" y="75091"/>
                        </a:moveTo>
                        <a:cubicBezTo>
                          <a:pt x="-5104" y="36867"/>
                          <a:pt x="26275" y="-6638"/>
                          <a:pt x="54341" y="0"/>
                        </a:cubicBezTo>
                        <a:cubicBezTo>
                          <a:pt x="636925" y="-84570"/>
                          <a:pt x="2080052" y="-22295"/>
                          <a:pt x="2516745" y="0"/>
                        </a:cubicBezTo>
                        <a:cubicBezTo>
                          <a:pt x="2549793" y="-789"/>
                          <a:pt x="2564049" y="34851"/>
                          <a:pt x="2571087" y="75091"/>
                        </a:cubicBezTo>
                        <a:cubicBezTo>
                          <a:pt x="2525824" y="306450"/>
                          <a:pt x="2754509" y="1439749"/>
                          <a:pt x="2571087" y="1883967"/>
                        </a:cubicBezTo>
                        <a:cubicBezTo>
                          <a:pt x="2575866" y="1924970"/>
                          <a:pt x="2549583" y="1963014"/>
                          <a:pt x="2516745" y="1959059"/>
                        </a:cubicBezTo>
                        <a:cubicBezTo>
                          <a:pt x="1517492" y="2198543"/>
                          <a:pt x="822898" y="1909352"/>
                          <a:pt x="54341" y="1959059"/>
                        </a:cubicBezTo>
                        <a:cubicBezTo>
                          <a:pt x="18755" y="1955198"/>
                          <a:pt x="-3197" y="1923856"/>
                          <a:pt x="0" y="1883967"/>
                        </a:cubicBezTo>
                        <a:cubicBezTo>
                          <a:pt x="-96664" y="1147905"/>
                          <a:pt x="-105451" y="402163"/>
                          <a:pt x="0" y="7509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800"/>
              </a:spcAft>
            </a:pPr>
            <a:r>
              <a:rPr lang="en-US" sz="1400" dirty="0">
                <a:solidFill>
                  <a:schemeClr val="accent2"/>
                </a:solidFill>
                <a:latin typeface="Varela Round"/>
                <a:ea typeface="Calibri" panose="020F0502020204030204" pitchFamily="34" charset="0"/>
                <a:cs typeface="Calibri"/>
              </a:rPr>
              <a:t>If your family went </a:t>
            </a:r>
            <a:r>
              <a:rPr lang="en-US" sz="1400" dirty="0">
                <a:solidFill>
                  <a:schemeClr val="bg1"/>
                </a:solidFill>
                <a:latin typeface="Varela Round"/>
                <a:ea typeface="Calibri" panose="020F0502020204030204" pitchFamily="34" charset="0"/>
                <a:cs typeface="Calibri"/>
              </a:rPr>
              <a:t>meat free for 1 day,</a:t>
            </a:r>
          </a:p>
          <a:p>
            <a:pPr algn="ctr">
              <a:spcAft>
                <a:spcPts val="800"/>
              </a:spcAft>
            </a:pPr>
            <a:r>
              <a:rPr lang="en-US" sz="1400" dirty="0">
                <a:solidFill>
                  <a:schemeClr val="accent2"/>
                </a:solidFill>
                <a:latin typeface="Varela Round"/>
                <a:ea typeface="Calibri" panose="020F0502020204030204" pitchFamily="34" charset="0"/>
                <a:cs typeface="Calibri"/>
              </a:rPr>
              <a:t>it would be the same as </a:t>
            </a:r>
            <a:r>
              <a:rPr lang="en-US" sz="1400" dirty="0">
                <a:solidFill>
                  <a:schemeClr val="bg1"/>
                </a:solidFill>
                <a:latin typeface="Varela Round"/>
                <a:ea typeface="Calibri" panose="020F0502020204030204" pitchFamily="34" charset="0"/>
                <a:cs typeface="Calibri"/>
              </a:rPr>
              <a:t>not driving for 5 weeks</a:t>
            </a:r>
            <a:endParaRPr lang="en-US" sz="1400" dirty="0">
              <a:solidFill>
                <a:schemeClr val="bg1"/>
              </a:solidFill>
              <a:latin typeface="Varela Round"/>
              <a:ea typeface="Calibri" panose="020F0502020204030204" pitchFamily="34" charset="0"/>
              <a:cs typeface="Calibri" panose="020F0502020204030204" pitchFamily="34" charset="0"/>
            </a:endParaRPr>
          </a:p>
        </p:txBody>
      </p:sp>
      <p:pic>
        <p:nvPicPr>
          <p:cNvPr id="47" name="Picture 46">
            <a:extLst>
              <a:ext uri="{FF2B5EF4-FFF2-40B4-BE49-F238E27FC236}">
                <a16:creationId xmlns:a16="http://schemas.microsoft.com/office/drawing/2014/main" id="{23372AE2-3F00-D1EC-D680-4492EA0A4D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78342" y="5138575"/>
            <a:ext cx="2084708" cy="1776965"/>
          </a:xfrm>
          <a:prstGeom prst="rect">
            <a:avLst/>
          </a:prstGeom>
        </p:spPr>
      </p:pic>
      <p:pic>
        <p:nvPicPr>
          <p:cNvPr id="4" name="Picture 3" descr="A logo on a purple background&#10;&#10;Description automatically generated">
            <a:extLst>
              <a:ext uri="{FF2B5EF4-FFF2-40B4-BE49-F238E27FC236}">
                <a16:creationId xmlns:a16="http://schemas.microsoft.com/office/drawing/2014/main" id="{898B25E9-F2F0-B7A0-A5CA-42BE58FBF2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20" y="-28506"/>
            <a:ext cx="2374900" cy="1790700"/>
          </a:xfrm>
          <a:prstGeom prst="rect">
            <a:avLst/>
          </a:prstGeom>
        </p:spPr>
      </p:pic>
    </p:spTree>
    <p:extLst>
      <p:ext uri="{BB962C8B-B14F-4D97-AF65-F5344CB8AC3E}">
        <p14:creationId xmlns:p14="http://schemas.microsoft.com/office/powerpoint/2010/main" val="53615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3">
                                            <p:txEl>
                                              <p:pRg st="0" end="0"/>
                                            </p:txEl>
                                          </p:spTgt>
                                        </p:tgtEl>
                                      </p:cBhvr>
                                    </p:animEffect>
                                    <p:set>
                                      <p:cBhvr>
                                        <p:cTn id="12" dur="1" fill="hold">
                                          <p:stCondLst>
                                            <p:cond delay="499"/>
                                          </p:stCondLst>
                                        </p:cTn>
                                        <p:tgtEl>
                                          <p:spTgt spid="3">
                                            <p:txEl>
                                              <p:pRg st="0" end="0"/>
                                            </p:txEl>
                                          </p:spTgt>
                                        </p:tgtEl>
                                        <p:attrNameLst>
                                          <p:attrName>style.visibility</p:attrName>
                                        </p:attrNameLst>
                                      </p:cBhvr>
                                      <p:to>
                                        <p:strVal val="hidden"/>
                                      </p:to>
                                    </p:set>
                                  </p:childTnLst>
                                </p:cTn>
                              </p:par>
                              <p:par>
                                <p:cTn id="13" presetID="9" presetClass="exit" presetSubtype="0" fill="hold" grpId="0" nodeType="withEffect">
                                  <p:stCondLst>
                                    <p:cond delay="0"/>
                                  </p:stCondLst>
                                  <p:childTnLst>
                                    <p:animEffect transition="out" filter="dissolve">
                                      <p:cBhvr>
                                        <p:cTn id="14" dur="500"/>
                                        <p:tgtEl>
                                          <p:spTgt spid="3">
                                            <p:bg/>
                                          </p:spTgt>
                                        </p:tgtEl>
                                      </p:cBhvr>
                                    </p:animEffect>
                                    <p:set>
                                      <p:cBhvr>
                                        <p:cTn id="15" dur="1" fill="hold">
                                          <p:stCondLst>
                                            <p:cond delay="499"/>
                                          </p:stCondLst>
                                        </p:cTn>
                                        <p:tgtEl>
                                          <p:spTgt spid="3">
                                            <p:bg/>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6">
                                            <p:txEl>
                                              <p:pRg st="0" end="0"/>
                                            </p:txEl>
                                          </p:spTgt>
                                        </p:tgtEl>
                                        <p:attrNameLst>
                                          <p:attrName>style.visibility</p:attrName>
                                        </p:attrNameLst>
                                      </p:cBhvr>
                                      <p:to>
                                        <p:strVal val="visible"/>
                                      </p:to>
                                    </p:set>
                                    <p:animEffect transition="in" filter="dissolve">
                                      <p:cBhvr>
                                        <p:cTn id="20" dur="500"/>
                                        <p:tgtEl>
                                          <p:spTgt spid="3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grpId="0" nodeType="clickEffect">
                                  <p:stCondLst>
                                    <p:cond delay="0"/>
                                  </p:stCondLst>
                                  <p:childTnLst>
                                    <p:animEffect transition="out" filter="dissolve">
                                      <p:cBhvr>
                                        <p:cTn id="24" dur="500"/>
                                        <p:tgtEl>
                                          <p:spTgt spid="36">
                                            <p:txEl>
                                              <p:pRg st="0" end="0"/>
                                            </p:txEl>
                                          </p:spTgt>
                                        </p:tgtEl>
                                      </p:cBhvr>
                                    </p:animEffect>
                                    <p:set>
                                      <p:cBhvr>
                                        <p:cTn id="25" dur="1" fill="hold">
                                          <p:stCondLst>
                                            <p:cond delay="499"/>
                                          </p:stCondLst>
                                        </p:cTn>
                                        <p:tgtEl>
                                          <p:spTgt spid="36">
                                            <p:txEl>
                                              <p:pRg st="0" end="0"/>
                                            </p:txEl>
                                          </p:spTgt>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36">
                                            <p:bg/>
                                          </p:spTgt>
                                        </p:tgtEl>
                                      </p:cBhvr>
                                    </p:animEffect>
                                    <p:set>
                                      <p:cBhvr>
                                        <p:cTn id="28" dur="1" fill="hold">
                                          <p:stCondLst>
                                            <p:cond delay="499"/>
                                          </p:stCondLst>
                                        </p:cTn>
                                        <p:tgtEl>
                                          <p:spTgt spid="36">
                                            <p:bg/>
                                          </p:spTgt>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38">
                                            <p:txEl>
                                              <p:pRg st="0" end="0"/>
                                            </p:txEl>
                                          </p:spTgt>
                                        </p:tgtEl>
                                        <p:attrNameLst>
                                          <p:attrName>style.visibility</p:attrName>
                                        </p:attrNameLst>
                                      </p:cBhvr>
                                      <p:to>
                                        <p:strVal val="visible"/>
                                      </p:to>
                                    </p:set>
                                    <p:animEffect transition="in" filter="dissolve">
                                      <p:cBhvr>
                                        <p:cTn id="33" dur="500"/>
                                        <p:tgtEl>
                                          <p:spTgt spid="38">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grpId="0" nodeType="clickEffect">
                                  <p:stCondLst>
                                    <p:cond delay="0"/>
                                  </p:stCondLst>
                                  <p:childTnLst>
                                    <p:animEffect transition="out" filter="dissolve">
                                      <p:cBhvr>
                                        <p:cTn id="37" dur="500"/>
                                        <p:tgtEl>
                                          <p:spTgt spid="38">
                                            <p:txEl>
                                              <p:pRg st="0" end="0"/>
                                            </p:txEl>
                                          </p:spTgt>
                                        </p:tgtEl>
                                      </p:cBhvr>
                                    </p:animEffect>
                                    <p:set>
                                      <p:cBhvr>
                                        <p:cTn id="38" dur="1" fill="hold">
                                          <p:stCondLst>
                                            <p:cond delay="499"/>
                                          </p:stCondLst>
                                        </p:cTn>
                                        <p:tgtEl>
                                          <p:spTgt spid="38">
                                            <p:txEl>
                                              <p:pRg st="0" end="0"/>
                                            </p:txEl>
                                          </p:spTgt>
                                        </p:tgtEl>
                                        <p:attrNameLst>
                                          <p:attrName>style.visibility</p:attrName>
                                        </p:attrNameLst>
                                      </p:cBhvr>
                                      <p:to>
                                        <p:strVal val="hidden"/>
                                      </p:to>
                                    </p:set>
                                  </p:childTnLst>
                                </p:cTn>
                              </p:par>
                              <p:par>
                                <p:cTn id="39" presetID="9" presetClass="exit" presetSubtype="0" fill="hold" grpId="0" nodeType="withEffect">
                                  <p:stCondLst>
                                    <p:cond delay="0"/>
                                  </p:stCondLst>
                                  <p:childTnLst>
                                    <p:animEffect transition="out" filter="dissolve">
                                      <p:cBhvr>
                                        <p:cTn id="40" dur="500"/>
                                        <p:tgtEl>
                                          <p:spTgt spid="38">
                                            <p:bg/>
                                          </p:spTgt>
                                        </p:tgtEl>
                                      </p:cBhvr>
                                    </p:animEffect>
                                    <p:set>
                                      <p:cBhvr>
                                        <p:cTn id="41" dur="1" fill="hold">
                                          <p:stCondLst>
                                            <p:cond delay="499"/>
                                          </p:stCondLst>
                                        </p:cTn>
                                        <p:tgtEl>
                                          <p:spTgt spid="38">
                                            <p:bg/>
                                          </p:spTgt>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39">
                                            <p:txEl>
                                              <p:pRg st="0" end="0"/>
                                            </p:txEl>
                                          </p:spTgt>
                                        </p:tgtEl>
                                        <p:attrNameLst>
                                          <p:attrName>style.visibility</p:attrName>
                                        </p:attrNameLst>
                                      </p:cBhvr>
                                      <p:to>
                                        <p:strVal val="visible"/>
                                      </p:to>
                                    </p:set>
                                    <p:animEffect transition="in" filter="dissolve">
                                      <p:cBhvr>
                                        <p:cTn id="46" dur="500"/>
                                        <p:tgtEl>
                                          <p:spTgt spid="39">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xit" presetSubtype="0" fill="hold" grpId="0" nodeType="clickEffect">
                                  <p:stCondLst>
                                    <p:cond delay="0"/>
                                  </p:stCondLst>
                                  <p:childTnLst>
                                    <p:animEffect transition="out" filter="dissolve">
                                      <p:cBhvr>
                                        <p:cTn id="50" dur="500"/>
                                        <p:tgtEl>
                                          <p:spTgt spid="39">
                                            <p:txEl>
                                              <p:pRg st="0" end="0"/>
                                            </p:txEl>
                                          </p:spTgt>
                                        </p:tgtEl>
                                      </p:cBhvr>
                                    </p:animEffect>
                                    <p:set>
                                      <p:cBhvr>
                                        <p:cTn id="51" dur="1" fill="hold">
                                          <p:stCondLst>
                                            <p:cond delay="499"/>
                                          </p:stCondLst>
                                        </p:cTn>
                                        <p:tgtEl>
                                          <p:spTgt spid="39">
                                            <p:txEl>
                                              <p:pRg st="0" end="0"/>
                                            </p:txEl>
                                          </p:spTgt>
                                        </p:tgtEl>
                                        <p:attrNameLst>
                                          <p:attrName>style.visibility</p:attrName>
                                        </p:attrNameLst>
                                      </p:cBhvr>
                                      <p:to>
                                        <p:strVal val="hidden"/>
                                      </p:to>
                                    </p:set>
                                  </p:childTnLst>
                                </p:cTn>
                              </p:par>
                              <p:par>
                                <p:cTn id="52" presetID="9" presetClass="exit" presetSubtype="0" fill="hold" grpId="0" nodeType="withEffect">
                                  <p:stCondLst>
                                    <p:cond delay="0"/>
                                  </p:stCondLst>
                                  <p:childTnLst>
                                    <p:animEffect transition="out" filter="dissolve">
                                      <p:cBhvr>
                                        <p:cTn id="53" dur="500"/>
                                        <p:tgtEl>
                                          <p:spTgt spid="39">
                                            <p:bg/>
                                          </p:spTgt>
                                        </p:tgtEl>
                                      </p:cBhvr>
                                    </p:animEffect>
                                    <p:set>
                                      <p:cBhvr>
                                        <p:cTn id="54" dur="1" fill="hold">
                                          <p:stCondLst>
                                            <p:cond delay="499"/>
                                          </p:stCondLst>
                                        </p:cTn>
                                        <p:tgtEl>
                                          <p:spTgt spid="39">
                                            <p:bg/>
                                          </p:spTgt>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dissolve">
                                      <p:cBhvr>
                                        <p:cTn id="5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P spid="36" grpId="0" build="allAtOnce" animBg="1"/>
      <p:bldP spid="38" grpId="0" build="allAtOnce" animBg="1"/>
      <p:bldP spid="39" grpId="0" build="allAtOnce" animBg="1"/>
      <p:bldP spid="4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7F58D1-EB3A-6598-4FD9-9EFB74E402A7}"/>
              </a:ext>
            </a:extLst>
          </p:cNvPr>
          <p:cNvSpPr/>
          <p:nvPr/>
        </p:nvSpPr>
        <p:spPr>
          <a:xfrm>
            <a:off x="260720" y="214133"/>
            <a:ext cx="11730652" cy="638679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77B64F5-0799-E4A6-E6B8-F3D8F1851DB8}"/>
              </a:ext>
            </a:extLst>
          </p:cNvPr>
          <p:cNvSpPr txBox="1">
            <a:spLocks/>
          </p:cNvSpPr>
          <p:nvPr/>
        </p:nvSpPr>
        <p:spPr>
          <a:xfrm>
            <a:off x="1048738" y="2391066"/>
            <a:ext cx="10417215" cy="10463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dirty="0">
                <a:solidFill>
                  <a:schemeClr val="bg1"/>
                </a:solidFill>
                <a:latin typeface="Bradley Hand" pitchFamily="2" charset="77"/>
              </a:rPr>
              <a:t>Flying Fruit</a:t>
            </a:r>
          </a:p>
        </p:txBody>
      </p:sp>
      <p:pic>
        <p:nvPicPr>
          <p:cNvPr id="6146" name="Picture 2" descr="Sponsored image">
            <a:extLst>
              <a:ext uri="{FF2B5EF4-FFF2-40B4-BE49-F238E27FC236}">
                <a16:creationId xmlns:a16="http://schemas.microsoft.com/office/drawing/2014/main" id="{657D27D3-A1B6-3570-2E88-DA0645FBE6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1559" y="3507707"/>
            <a:ext cx="3162300" cy="25176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C9A37D3-33D8-4821-47BC-105DD34E93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664" y="4875486"/>
            <a:ext cx="2084708" cy="1776965"/>
          </a:xfrm>
          <a:prstGeom prst="rect">
            <a:avLst/>
          </a:prstGeom>
        </p:spPr>
      </p:pic>
      <p:pic>
        <p:nvPicPr>
          <p:cNvPr id="9" name="Picture 8" descr="A yellow sign with blue writing&#10;&#10;Description automatically generated">
            <a:extLst>
              <a:ext uri="{FF2B5EF4-FFF2-40B4-BE49-F238E27FC236}">
                <a16:creationId xmlns:a16="http://schemas.microsoft.com/office/drawing/2014/main" id="{6AF5EFE7-27F9-2A9D-39A4-CE351FAD0C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5565" y="367642"/>
            <a:ext cx="15025280" cy="2543097"/>
          </a:xfrm>
          <a:prstGeom prst="rect">
            <a:avLst/>
          </a:prstGeom>
        </p:spPr>
      </p:pic>
      <p:sp>
        <p:nvSpPr>
          <p:cNvPr id="10" name="Freeform: Shape 5">
            <a:extLst>
              <a:ext uri="{FF2B5EF4-FFF2-40B4-BE49-F238E27FC236}">
                <a16:creationId xmlns:a16="http://schemas.microsoft.com/office/drawing/2014/main" id="{742D9E9A-569E-7B7B-37C9-509F605E0780}"/>
              </a:ext>
            </a:extLst>
          </p:cNvPr>
          <p:cNvSpPr/>
          <p:nvPr/>
        </p:nvSpPr>
        <p:spPr>
          <a:xfrm rot="16200000">
            <a:off x="9265735" y="-489974"/>
            <a:ext cx="2696606" cy="3676552"/>
          </a:xfrm>
          <a:custGeom>
            <a:avLst/>
            <a:gdLst>
              <a:gd name="connsiteX0" fmla="*/ 2315029 w 3395965"/>
              <a:gd name="connsiteY0" fmla="*/ 0 h 4630058"/>
              <a:gd name="connsiteX1" fmla="*/ 3216143 w 3395965"/>
              <a:gd name="connsiteY1" fmla="*/ 181927 h 4630058"/>
              <a:gd name="connsiteX2" fmla="*/ 3395965 w 3395965"/>
              <a:gd name="connsiteY2" fmla="*/ 268552 h 4630058"/>
              <a:gd name="connsiteX3" fmla="*/ 3395965 w 3395965"/>
              <a:gd name="connsiteY3" fmla="*/ 1230862 h 4630058"/>
              <a:gd name="connsiteX4" fmla="*/ 3288931 w 3395965"/>
              <a:gd name="connsiteY4" fmla="*/ 1133583 h 4630058"/>
              <a:gd name="connsiteX5" fmla="*/ 2315029 w 3395965"/>
              <a:gd name="connsiteY5" fmla="*/ 783961 h 4630058"/>
              <a:gd name="connsiteX6" fmla="*/ 783961 w 3395965"/>
              <a:gd name="connsiteY6" fmla="*/ 2315029 h 4630058"/>
              <a:gd name="connsiteX7" fmla="*/ 2315029 w 3395965"/>
              <a:gd name="connsiteY7" fmla="*/ 3846097 h 4630058"/>
              <a:gd name="connsiteX8" fmla="*/ 3288931 w 3395965"/>
              <a:gd name="connsiteY8" fmla="*/ 3496476 h 4630058"/>
              <a:gd name="connsiteX9" fmla="*/ 3395965 w 3395965"/>
              <a:gd name="connsiteY9" fmla="*/ 3399196 h 4630058"/>
              <a:gd name="connsiteX10" fmla="*/ 3395965 w 3395965"/>
              <a:gd name="connsiteY10" fmla="*/ 4361507 h 4630058"/>
              <a:gd name="connsiteX11" fmla="*/ 3216143 w 3395965"/>
              <a:gd name="connsiteY11" fmla="*/ 4448132 h 4630058"/>
              <a:gd name="connsiteX12" fmla="*/ 2315029 w 3395965"/>
              <a:gd name="connsiteY12" fmla="*/ 4630058 h 4630058"/>
              <a:gd name="connsiteX13" fmla="*/ 0 w 3395965"/>
              <a:gd name="connsiteY13" fmla="*/ 2315029 h 4630058"/>
              <a:gd name="connsiteX14" fmla="*/ 2315029 w 3395965"/>
              <a:gd name="connsiteY14" fmla="*/ 0 h 463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5965" h="4630058">
                <a:moveTo>
                  <a:pt x="2315029" y="0"/>
                </a:moveTo>
                <a:cubicBezTo>
                  <a:pt x="2634668" y="0"/>
                  <a:pt x="2939177" y="64780"/>
                  <a:pt x="3216143" y="181927"/>
                </a:cubicBezTo>
                <a:lnTo>
                  <a:pt x="3395965" y="268552"/>
                </a:lnTo>
                <a:lnTo>
                  <a:pt x="3395965" y="1230862"/>
                </a:lnTo>
                <a:lnTo>
                  <a:pt x="3288931" y="1133583"/>
                </a:lnTo>
                <a:cubicBezTo>
                  <a:pt x="3024272" y="915167"/>
                  <a:pt x="2684973" y="783961"/>
                  <a:pt x="2315029" y="783961"/>
                </a:cubicBezTo>
                <a:cubicBezTo>
                  <a:pt x="1469443" y="783961"/>
                  <a:pt x="783961" y="1469443"/>
                  <a:pt x="783961" y="2315029"/>
                </a:cubicBezTo>
                <a:cubicBezTo>
                  <a:pt x="783961" y="3160615"/>
                  <a:pt x="1469443" y="3846097"/>
                  <a:pt x="2315029" y="3846097"/>
                </a:cubicBezTo>
                <a:cubicBezTo>
                  <a:pt x="2684973" y="3846097"/>
                  <a:pt x="3024272" y="3714892"/>
                  <a:pt x="3288931" y="3496476"/>
                </a:cubicBezTo>
                <a:lnTo>
                  <a:pt x="3395965" y="3399196"/>
                </a:lnTo>
                <a:lnTo>
                  <a:pt x="3395965" y="4361507"/>
                </a:lnTo>
                <a:lnTo>
                  <a:pt x="3216143" y="4448132"/>
                </a:lnTo>
                <a:cubicBezTo>
                  <a:pt x="2939177" y="4565279"/>
                  <a:pt x="2634668" y="4630058"/>
                  <a:pt x="2315029" y="4630058"/>
                </a:cubicBezTo>
                <a:cubicBezTo>
                  <a:pt x="1036474" y="4630058"/>
                  <a:pt x="0" y="3593584"/>
                  <a:pt x="0" y="2315029"/>
                </a:cubicBezTo>
                <a:cubicBezTo>
                  <a:pt x="0" y="1036474"/>
                  <a:pt x="1036474" y="0"/>
                  <a:pt x="2315029" y="0"/>
                </a:cubicBezTo>
                <a:close/>
              </a:path>
            </a:pathLst>
          </a:custGeom>
          <a:solidFill>
            <a:schemeClr val="accent5">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1" name="Freeform: Shape 5">
            <a:extLst>
              <a:ext uri="{FF2B5EF4-FFF2-40B4-BE49-F238E27FC236}">
                <a16:creationId xmlns:a16="http://schemas.microsoft.com/office/drawing/2014/main" id="{A453A807-C0E9-21D3-E7F1-5B3095EC7000}"/>
              </a:ext>
            </a:extLst>
          </p:cNvPr>
          <p:cNvSpPr/>
          <p:nvPr/>
        </p:nvSpPr>
        <p:spPr>
          <a:xfrm flipH="1" flipV="1">
            <a:off x="0" y="3248740"/>
            <a:ext cx="2696606" cy="3676552"/>
          </a:xfrm>
          <a:custGeom>
            <a:avLst/>
            <a:gdLst>
              <a:gd name="connsiteX0" fmla="*/ 2315029 w 3395965"/>
              <a:gd name="connsiteY0" fmla="*/ 0 h 4630058"/>
              <a:gd name="connsiteX1" fmla="*/ 3216143 w 3395965"/>
              <a:gd name="connsiteY1" fmla="*/ 181927 h 4630058"/>
              <a:gd name="connsiteX2" fmla="*/ 3395965 w 3395965"/>
              <a:gd name="connsiteY2" fmla="*/ 268552 h 4630058"/>
              <a:gd name="connsiteX3" fmla="*/ 3395965 w 3395965"/>
              <a:gd name="connsiteY3" fmla="*/ 1230862 h 4630058"/>
              <a:gd name="connsiteX4" fmla="*/ 3288931 w 3395965"/>
              <a:gd name="connsiteY4" fmla="*/ 1133583 h 4630058"/>
              <a:gd name="connsiteX5" fmla="*/ 2315029 w 3395965"/>
              <a:gd name="connsiteY5" fmla="*/ 783961 h 4630058"/>
              <a:gd name="connsiteX6" fmla="*/ 783961 w 3395965"/>
              <a:gd name="connsiteY6" fmla="*/ 2315029 h 4630058"/>
              <a:gd name="connsiteX7" fmla="*/ 2315029 w 3395965"/>
              <a:gd name="connsiteY7" fmla="*/ 3846097 h 4630058"/>
              <a:gd name="connsiteX8" fmla="*/ 3288931 w 3395965"/>
              <a:gd name="connsiteY8" fmla="*/ 3496476 h 4630058"/>
              <a:gd name="connsiteX9" fmla="*/ 3395965 w 3395965"/>
              <a:gd name="connsiteY9" fmla="*/ 3399196 h 4630058"/>
              <a:gd name="connsiteX10" fmla="*/ 3395965 w 3395965"/>
              <a:gd name="connsiteY10" fmla="*/ 4361507 h 4630058"/>
              <a:gd name="connsiteX11" fmla="*/ 3216143 w 3395965"/>
              <a:gd name="connsiteY11" fmla="*/ 4448132 h 4630058"/>
              <a:gd name="connsiteX12" fmla="*/ 2315029 w 3395965"/>
              <a:gd name="connsiteY12" fmla="*/ 4630058 h 4630058"/>
              <a:gd name="connsiteX13" fmla="*/ 0 w 3395965"/>
              <a:gd name="connsiteY13" fmla="*/ 2315029 h 4630058"/>
              <a:gd name="connsiteX14" fmla="*/ 2315029 w 3395965"/>
              <a:gd name="connsiteY14" fmla="*/ 0 h 463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5965" h="4630058">
                <a:moveTo>
                  <a:pt x="2315029" y="0"/>
                </a:moveTo>
                <a:cubicBezTo>
                  <a:pt x="2634668" y="0"/>
                  <a:pt x="2939177" y="64780"/>
                  <a:pt x="3216143" y="181927"/>
                </a:cubicBezTo>
                <a:lnTo>
                  <a:pt x="3395965" y="268552"/>
                </a:lnTo>
                <a:lnTo>
                  <a:pt x="3395965" y="1230862"/>
                </a:lnTo>
                <a:lnTo>
                  <a:pt x="3288931" y="1133583"/>
                </a:lnTo>
                <a:cubicBezTo>
                  <a:pt x="3024272" y="915167"/>
                  <a:pt x="2684973" y="783961"/>
                  <a:pt x="2315029" y="783961"/>
                </a:cubicBezTo>
                <a:cubicBezTo>
                  <a:pt x="1469443" y="783961"/>
                  <a:pt x="783961" y="1469443"/>
                  <a:pt x="783961" y="2315029"/>
                </a:cubicBezTo>
                <a:cubicBezTo>
                  <a:pt x="783961" y="3160615"/>
                  <a:pt x="1469443" y="3846097"/>
                  <a:pt x="2315029" y="3846097"/>
                </a:cubicBezTo>
                <a:cubicBezTo>
                  <a:pt x="2684973" y="3846097"/>
                  <a:pt x="3024272" y="3714892"/>
                  <a:pt x="3288931" y="3496476"/>
                </a:cubicBezTo>
                <a:lnTo>
                  <a:pt x="3395965" y="3399196"/>
                </a:lnTo>
                <a:lnTo>
                  <a:pt x="3395965" y="4361507"/>
                </a:lnTo>
                <a:lnTo>
                  <a:pt x="3216143" y="4448132"/>
                </a:lnTo>
                <a:cubicBezTo>
                  <a:pt x="2939177" y="4565279"/>
                  <a:pt x="2634668" y="4630058"/>
                  <a:pt x="2315029" y="4630058"/>
                </a:cubicBezTo>
                <a:cubicBezTo>
                  <a:pt x="1036474" y="4630058"/>
                  <a:pt x="0" y="3593584"/>
                  <a:pt x="0" y="2315029"/>
                </a:cubicBezTo>
                <a:cubicBezTo>
                  <a:pt x="0" y="1036474"/>
                  <a:pt x="1036474" y="0"/>
                  <a:pt x="2315029" y="0"/>
                </a:cubicBezTo>
                <a:close/>
              </a:path>
            </a:pathLst>
          </a:custGeom>
          <a:solidFill>
            <a:schemeClr val="accent5">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Tree>
    <p:extLst>
      <p:ext uri="{BB962C8B-B14F-4D97-AF65-F5344CB8AC3E}">
        <p14:creationId xmlns:p14="http://schemas.microsoft.com/office/powerpoint/2010/main" val="277089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F3343DA-DC43-AA2D-E8CE-A92E3E0104DA}"/>
              </a:ext>
            </a:extLst>
          </p:cNvPr>
          <p:cNvSpPr/>
          <p:nvPr/>
        </p:nvSpPr>
        <p:spPr>
          <a:xfrm>
            <a:off x="448069" y="105451"/>
            <a:ext cx="11112894" cy="1570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77B64F5-0799-E4A6-E6B8-F3D8F1851DB8}"/>
              </a:ext>
            </a:extLst>
          </p:cNvPr>
          <p:cNvSpPr txBox="1">
            <a:spLocks/>
          </p:cNvSpPr>
          <p:nvPr/>
        </p:nvSpPr>
        <p:spPr>
          <a:xfrm>
            <a:off x="-3362446" y="1030949"/>
            <a:ext cx="10417215" cy="10463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endParaRPr lang="en-US" sz="4000" dirty="0">
              <a:solidFill>
                <a:schemeClr val="bg1"/>
              </a:solidFill>
            </a:endParaRPr>
          </a:p>
        </p:txBody>
      </p:sp>
      <p:sp>
        <p:nvSpPr>
          <p:cNvPr id="2" name="Title 1">
            <a:extLst>
              <a:ext uri="{FF2B5EF4-FFF2-40B4-BE49-F238E27FC236}">
                <a16:creationId xmlns:a16="http://schemas.microsoft.com/office/drawing/2014/main" id="{F534CDE6-AF6E-6016-9B8E-AC3CCB77ED6A}"/>
              </a:ext>
            </a:extLst>
          </p:cNvPr>
          <p:cNvSpPr>
            <a:spLocks noGrp="1"/>
          </p:cNvSpPr>
          <p:nvPr>
            <p:ph type="title"/>
          </p:nvPr>
        </p:nvSpPr>
        <p:spPr>
          <a:xfrm>
            <a:off x="795866" y="213165"/>
            <a:ext cx="9736665" cy="1325563"/>
          </a:xfrm>
        </p:spPr>
        <p:txBody>
          <a:bodyPr/>
          <a:lstStyle/>
          <a:p>
            <a:pPr algn="ctr"/>
            <a:r>
              <a:rPr lang="en-US" sz="4800" dirty="0">
                <a:solidFill>
                  <a:schemeClr val="accent2"/>
                </a:solidFill>
                <a:latin typeface="Bradley Hand" pitchFamily="2" charset="77"/>
              </a:rPr>
              <a:t>Is it a plane? is it a boat? </a:t>
            </a:r>
            <a:br>
              <a:rPr lang="en-US" sz="4800" dirty="0">
                <a:solidFill>
                  <a:schemeClr val="accent2"/>
                </a:solidFill>
                <a:latin typeface="Bradley Hand" pitchFamily="2" charset="77"/>
              </a:rPr>
            </a:br>
            <a:r>
              <a:rPr lang="en-US" sz="4800" dirty="0">
                <a:solidFill>
                  <a:schemeClr val="accent2"/>
                </a:solidFill>
                <a:latin typeface="Bradley Hand" pitchFamily="2" charset="77"/>
              </a:rPr>
              <a:t>no, it’s a pineapple!</a:t>
            </a:r>
          </a:p>
        </p:txBody>
      </p:sp>
      <p:pic>
        <p:nvPicPr>
          <p:cNvPr id="2050" name="Picture 2" descr="Free Map World illustration and picture">
            <a:extLst>
              <a:ext uri="{FF2B5EF4-FFF2-40B4-BE49-F238E27FC236}">
                <a16:creationId xmlns:a16="http://schemas.microsoft.com/office/drawing/2014/main" id="{B08B1596-E12C-AD88-11D1-F5F238863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385" y="1839932"/>
            <a:ext cx="8839628" cy="48203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AFD5E3-428C-5818-4EE1-51977463DB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8342" y="5138575"/>
            <a:ext cx="2084708" cy="1776965"/>
          </a:xfrm>
          <a:prstGeom prst="rect">
            <a:avLst/>
          </a:prstGeom>
        </p:spPr>
      </p:pic>
      <p:pic>
        <p:nvPicPr>
          <p:cNvPr id="5" name="Picture 2" descr="Free Cruise Ship vector and picture">
            <a:extLst>
              <a:ext uri="{FF2B5EF4-FFF2-40B4-BE49-F238E27FC236}">
                <a16:creationId xmlns:a16="http://schemas.microsoft.com/office/drawing/2014/main" id="{E5540BFE-BDC5-FFE8-555C-17C4AA4CAF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595" y="1789469"/>
            <a:ext cx="5147964" cy="303247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B23B043-6ED3-12E2-C24E-5DCB0B49CC04}"/>
              </a:ext>
            </a:extLst>
          </p:cNvPr>
          <p:cNvSpPr/>
          <p:nvPr/>
        </p:nvSpPr>
        <p:spPr>
          <a:xfrm>
            <a:off x="10353861" y="5240285"/>
            <a:ext cx="1838139" cy="16177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D2BAC39-FA9B-915E-A03F-D1160FE70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0576" y="5160659"/>
            <a:ext cx="2084708" cy="1776965"/>
          </a:xfrm>
          <a:prstGeom prst="rect">
            <a:avLst/>
          </a:prstGeom>
        </p:spPr>
      </p:pic>
      <p:pic>
        <p:nvPicPr>
          <p:cNvPr id="4098" name="Picture 2" descr="Free banana yellow fruit illustration">
            <a:extLst>
              <a:ext uri="{FF2B5EF4-FFF2-40B4-BE49-F238E27FC236}">
                <a16:creationId xmlns:a16="http://schemas.microsoft.com/office/drawing/2014/main" id="{8EC1C5D8-D677-DBD7-C077-CC6086B4B3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9749" y="1770745"/>
            <a:ext cx="6046054" cy="3032474"/>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C426AD7A-B8C6-B33F-CE38-5422E6EB6D86}"/>
              </a:ext>
            </a:extLst>
          </p:cNvPr>
          <p:cNvSpPr/>
          <p:nvPr/>
        </p:nvSpPr>
        <p:spPr>
          <a:xfrm>
            <a:off x="3661928" y="4980748"/>
            <a:ext cx="592019" cy="6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4C138DCC-D581-AFE0-2D75-738107EF5623}"/>
              </a:ext>
            </a:extLst>
          </p:cNvPr>
          <p:cNvCxnSpPr>
            <a:cxnSpLocks/>
          </p:cNvCxnSpPr>
          <p:nvPr/>
        </p:nvCxnSpPr>
        <p:spPr>
          <a:xfrm flipV="1">
            <a:off x="4199399" y="3972418"/>
            <a:ext cx="2472091" cy="1214325"/>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95901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A7BF4B-747D-D0E3-E393-C4556B933B8B}"/>
              </a:ext>
            </a:extLst>
          </p:cNvPr>
          <p:cNvSpPr/>
          <p:nvPr/>
        </p:nvSpPr>
        <p:spPr>
          <a:xfrm>
            <a:off x="-33572" y="2299245"/>
            <a:ext cx="12239545" cy="4598494"/>
          </a:xfrm>
          <a:prstGeom prst="rect">
            <a:avLst/>
          </a:pr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volunteer with arm raised at sunset volunteer with arm raised at sunset school people power stock pictures, royalty-free photos &amp; images">
            <a:extLst>
              <a:ext uri="{FF2B5EF4-FFF2-40B4-BE49-F238E27FC236}">
                <a16:creationId xmlns:a16="http://schemas.microsoft.com/office/drawing/2014/main" id="{BFF079FD-22F7-2EBD-A03D-7B1F53CD9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5785" y="-15241"/>
            <a:ext cx="6010188" cy="40067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44053F9-103C-1C7F-977F-376BA4E8C950}"/>
              </a:ext>
            </a:extLst>
          </p:cNvPr>
          <p:cNvSpPr/>
          <p:nvPr/>
        </p:nvSpPr>
        <p:spPr>
          <a:xfrm>
            <a:off x="5648251" y="-16853"/>
            <a:ext cx="520760" cy="23633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a16="http://schemas.microsoft.com/office/drawing/2014/main" id="{C1AAA862-A330-936B-5C3A-878DF0E8A88C}"/>
              </a:ext>
            </a:extLst>
          </p:cNvPr>
          <p:cNvSpPr/>
          <p:nvPr/>
        </p:nvSpPr>
        <p:spPr>
          <a:xfrm>
            <a:off x="8796035" y="616415"/>
            <a:ext cx="3395965" cy="4630058"/>
          </a:xfrm>
          <a:custGeom>
            <a:avLst/>
            <a:gdLst>
              <a:gd name="connsiteX0" fmla="*/ 2315029 w 3395965"/>
              <a:gd name="connsiteY0" fmla="*/ 0 h 4630058"/>
              <a:gd name="connsiteX1" fmla="*/ 3216143 w 3395965"/>
              <a:gd name="connsiteY1" fmla="*/ 181927 h 4630058"/>
              <a:gd name="connsiteX2" fmla="*/ 3395965 w 3395965"/>
              <a:gd name="connsiteY2" fmla="*/ 268552 h 4630058"/>
              <a:gd name="connsiteX3" fmla="*/ 3395965 w 3395965"/>
              <a:gd name="connsiteY3" fmla="*/ 1230862 h 4630058"/>
              <a:gd name="connsiteX4" fmla="*/ 3288931 w 3395965"/>
              <a:gd name="connsiteY4" fmla="*/ 1133583 h 4630058"/>
              <a:gd name="connsiteX5" fmla="*/ 2315029 w 3395965"/>
              <a:gd name="connsiteY5" fmla="*/ 783961 h 4630058"/>
              <a:gd name="connsiteX6" fmla="*/ 783961 w 3395965"/>
              <a:gd name="connsiteY6" fmla="*/ 2315029 h 4630058"/>
              <a:gd name="connsiteX7" fmla="*/ 2315029 w 3395965"/>
              <a:gd name="connsiteY7" fmla="*/ 3846097 h 4630058"/>
              <a:gd name="connsiteX8" fmla="*/ 3288931 w 3395965"/>
              <a:gd name="connsiteY8" fmla="*/ 3496476 h 4630058"/>
              <a:gd name="connsiteX9" fmla="*/ 3395965 w 3395965"/>
              <a:gd name="connsiteY9" fmla="*/ 3399196 h 4630058"/>
              <a:gd name="connsiteX10" fmla="*/ 3395965 w 3395965"/>
              <a:gd name="connsiteY10" fmla="*/ 4361507 h 4630058"/>
              <a:gd name="connsiteX11" fmla="*/ 3216143 w 3395965"/>
              <a:gd name="connsiteY11" fmla="*/ 4448132 h 4630058"/>
              <a:gd name="connsiteX12" fmla="*/ 2315029 w 3395965"/>
              <a:gd name="connsiteY12" fmla="*/ 4630058 h 4630058"/>
              <a:gd name="connsiteX13" fmla="*/ 0 w 3395965"/>
              <a:gd name="connsiteY13" fmla="*/ 2315029 h 4630058"/>
              <a:gd name="connsiteX14" fmla="*/ 2315029 w 3395965"/>
              <a:gd name="connsiteY14" fmla="*/ 0 h 463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5965" h="4630058">
                <a:moveTo>
                  <a:pt x="2315029" y="0"/>
                </a:moveTo>
                <a:cubicBezTo>
                  <a:pt x="2634668" y="0"/>
                  <a:pt x="2939177" y="64780"/>
                  <a:pt x="3216143" y="181927"/>
                </a:cubicBezTo>
                <a:lnTo>
                  <a:pt x="3395965" y="268552"/>
                </a:lnTo>
                <a:lnTo>
                  <a:pt x="3395965" y="1230862"/>
                </a:lnTo>
                <a:lnTo>
                  <a:pt x="3288931" y="1133583"/>
                </a:lnTo>
                <a:cubicBezTo>
                  <a:pt x="3024272" y="915167"/>
                  <a:pt x="2684973" y="783961"/>
                  <a:pt x="2315029" y="783961"/>
                </a:cubicBezTo>
                <a:cubicBezTo>
                  <a:pt x="1469443" y="783961"/>
                  <a:pt x="783961" y="1469443"/>
                  <a:pt x="783961" y="2315029"/>
                </a:cubicBezTo>
                <a:cubicBezTo>
                  <a:pt x="783961" y="3160615"/>
                  <a:pt x="1469443" y="3846097"/>
                  <a:pt x="2315029" y="3846097"/>
                </a:cubicBezTo>
                <a:cubicBezTo>
                  <a:pt x="2684973" y="3846097"/>
                  <a:pt x="3024272" y="3714892"/>
                  <a:pt x="3288931" y="3496476"/>
                </a:cubicBezTo>
                <a:lnTo>
                  <a:pt x="3395965" y="3399196"/>
                </a:lnTo>
                <a:lnTo>
                  <a:pt x="3395965" y="4361507"/>
                </a:lnTo>
                <a:lnTo>
                  <a:pt x="3216143" y="4448132"/>
                </a:lnTo>
                <a:cubicBezTo>
                  <a:pt x="2939177" y="4565279"/>
                  <a:pt x="2634668" y="4630058"/>
                  <a:pt x="2315029" y="4630058"/>
                </a:cubicBezTo>
                <a:cubicBezTo>
                  <a:pt x="1036474" y="4630058"/>
                  <a:pt x="0" y="3593584"/>
                  <a:pt x="0" y="2315029"/>
                </a:cubicBezTo>
                <a:cubicBezTo>
                  <a:pt x="0" y="1036474"/>
                  <a:pt x="1036474" y="0"/>
                  <a:pt x="2315029" y="0"/>
                </a:cubicBezTo>
                <a:close/>
              </a:path>
            </a:pathLst>
          </a:custGeom>
          <a:solidFill>
            <a:schemeClr val="accent5">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2" name="Title 1">
            <a:extLst>
              <a:ext uri="{FF2B5EF4-FFF2-40B4-BE49-F238E27FC236}">
                <a16:creationId xmlns:a16="http://schemas.microsoft.com/office/drawing/2014/main" id="{333FF19D-4383-4C83-C824-EEB296203A21}"/>
              </a:ext>
            </a:extLst>
          </p:cNvPr>
          <p:cNvSpPr>
            <a:spLocks noGrp="1"/>
          </p:cNvSpPr>
          <p:nvPr>
            <p:ph type="title"/>
          </p:nvPr>
        </p:nvSpPr>
        <p:spPr>
          <a:xfrm>
            <a:off x="298142" y="2665988"/>
            <a:ext cx="6305550" cy="1325563"/>
          </a:xfrm>
        </p:spPr>
        <p:txBody>
          <a:bodyPr/>
          <a:lstStyle/>
          <a:p>
            <a:r>
              <a:rPr lang="en-US" dirty="0">
                <a:solidFill>
                  <a:schemeClr val="bg1"/>
                </a:solidFill>
                <a:latin typeface="Phosphate Inline" panose="02000506050000020004" pitchFamily="2" charset="77"/>
                <a:cs typeface="Phosphate Inline" panose="02000506050000020004" pitchFamily="2" charset="77"/>
              </a:rPr>
              <a:t>Power of ten</a:t>
            </a:r>
            <a:br>
              <a:rPr lang="en-US" dirty="0">
                <a:solidFill>
                  <a:schemeClr val="bg1"/>
                </a:solidFill>
                <a:latin typeface="Phosphate Inline" panose="02000506050000020004" pitchFamily="2" charset="77"/>
                <a:cs typeface="Phosphate Inline" panose="02000506050000020004" pitchFamily="2" charset="77"/>
              </a:rPr>
            </a:br>
            <a:r>
              <a:rPr lang="en-US" dirty="0">
                <a:solidFill>
                  <a:schemeClr val="bg1"/>
                </a:solidFill>
                <a:latin typeface="Phosphate Inline" panose="02000506050000020004" pitchFamily="2" charset="77"/>
                <a:cs typeface="Phosphate Inline" panose="02000506050000020004" pitchFamily="2" charset="77"/>
              </a:rPr>
              <a:t>mission</a:t>
            </a:r>
          </a:p>
        </p:txBody>
      </p:sp>
      <p:sp>
        <p:nvSpPr>
          <p:cNvPr id="13" name="Arc 12">
            <a:extLst>
              <a:ext uri="{FF2B5EF4-FFF2-40B4-BE49-F238E27FC236}">
                <a16:creationId xmlns:a16="http://schemas.microsoft.com/office/drawing/2014/main" id="{4559A448-2AE7-D611-7E92-01192439DA0B}"/>
              </a:ext>
            </a:extLst>
          </p:cNvPr>
          <p:cNvSpPr/>
          <p:nvPr/>
        </p:nvSpPr>
        <p:spPr>
          <a:xfrm rot="5400000">
            <a:off x="-3231193" y="-4467809"/>
            <a:ext cx="6963751" cy="6776511"/>
          </a:xfrm>
          <a:prstGeom prst="arc">
            <a:avLst>
              <a:gd name="adj1" fmla="val 17592647"/>
              <a:gd name="adj2" fmla="val 6256"/>
            </a:avLst>
          </a:prstGeom>
          <a:ln w="22225">
            <a:solidFill>
              <a:schemeClr val="tx1"/>
            </a:solidFill>
            <a:prstDash val="dash"/>
            <a:extLst>
              <a:ext uri="{C807C97D-BFC1-408E-A445-0C87EB9F89A2}">
                <ask:lineSketchStyleProps xmlns:ask="http://schemas.microsoft.com/office/drawing/2018/sketchyshapes" sd="1219033472">
                  <a:custGeom>
                    <a:avLst/>
                    <a:gdLst>
                      <a:gd name="connsiteX0" fmla="*/ 4393546 w 6752033"/>
                      <a:gd name="connsiteY0" fmla="*/ 149084 h 6411943"/>
                      <a:gd name="connsiteX1" fmla="*/ 6742567 w 6752033"/>
                      <a:gd name="connsiteY1" fmla="*/ 2966046 h 6411943"/>
                      <a:gd name="connsiteX2" fmla="*/ 6114144 w 6752033"/>
                      <a:gd name="connsiteY2" fmla="*/ 3010832 h 6411943"/>
                      <a:gd name="connsiteX3" fmla="*/ 5586718 w 6752033"/>
                      <a:gd name="connsiteY3" fmla="*/ 3048421 h 6411943"/>
                      <a:gd name="connsiteX4" fmla="*/ 5092958 w 6752033"/>
                      <a:gd name="connsiteY4" fmla="*/ 3083610 h 6411943"/>
                      <a:gd name="connsiteX5" fmla="*/ 4498200 w 6752033"/>
                      <a:gd name="connsiteY5" fmla="*/ 3125997 h 6411943"/>
                      <a:gd name="connsiteX6" fmla="*/ 3970774 w 6752033"/>
                      <a:gd name="connsiteY6" fmla="*/ 3163585 h 6411943"/>
                      <a:gd name="connsiteX7" fmla="*/ 3376017 w 6752033"/>
                      <a:gd name="connsiteY7" fmla="*/ 3205972 h 6411943"/>
                      <a:gd name="connsiteX8" fmla="*/ 3525255 w 6752033"/>
                      <a:gd name="connsiteY8" fmla="*/ 2757628 h 6411943"/>
                      <a:gd name="connsiteX9" fmla="*/ 3694843 w 6752033"/>
                      <a:gd name="connsiteY9" fmla="*/ 2248147 h 6411943"/>
                      <a:gd name="connsiteX10" fmla="*/ 3884782 w 6752033"/>
                      <a:gd name="connsiteY10" fmla="*/ 1677528 h 6411943"/>
                      <a:gd name="connsiteX11" fmla="*/ 4044194 w 6752033"/>
                      <a:gd name="connsiteY11" fmla="*/ 1198616 h 6411943"/>
                      <a:gd name="connsiteX12" fmla="*/ 4203607 w 6752033"/>
                      <a:gd name="connsiteY12" fmla="*/ 719703 h 6411943"/>
                      <a:gd name="connsiteX13" fmla="*/ 4393546 w 6752033"/>
                      <a:gd name="connsiteY13" fmla="*/ 149084 h 6411943"/>
                      <a:gd name="connsiteX0" fmla="*/ 4393546 w 6752033"/>
                      <a:gd name="connsiteY0" fmla="*/ 149084 h 6411943"/>
                      <a:gd name="connsiteX1" fmla="*/ 6742567 w 6752033"/>
                      <a:gd name="connsiteY1" fmla="*/ 2966046 h 6411943"/>
                    </a:gdLst>
                    <a:ahLst/>
                    <a:cxnLst>
                      <a:cxn ang="0">
                        <a:pos x="connsiteX0" y="connsiteY0"/>
                      </a:cxn>
                      <a:cxn ang="0">
                        <a:pos x="connsiteX1" y="connsiteY1"/>
                      </a:cxn>
                    </a:cxnLst>
                    <a:rect l="l" t="t" r="r" b="b"/>
                    <a:pathLst>
                      <a:path w="6752033" h="6411943" stroke="0" extrusionOk="0">
                        <a:moveTo>
                          <a:pt x="4393546" y="149084"/>
                        </a:moveTo>
                        <a:cubicBezTo>
                          <a:pt x="5396098" y="350897"/>
                          <a:pt x="6561403" y="1688678"/>
                          <a:pt x="6742567" y="2966046"/>
                        </a:cubicBezTo>
                        <a:cubicBezTo>
                          <a:pt x="6558544" y="3029842"/>
                          <a:pt x="6331521" y="2992451"/>
                          <a:pt x="6114144" y="3010832"/>
                        </a:cubicBezTo>
                        <a:cubicBezTo>
                          <a:pt x="5896767" y="3029213"/>
                          <a:pt x="5731154" y="3002188"/>
                          <a:pt x="5586718" y="3048421"/>
                        </a:cubicBezTo>
                        <a:cubicBezTo>
                          <a:pt x="5442282" y="3094653"/>
                          <a:pt x="5193201" y="3061983"/>
                          <a:pt x="5092958" y="3083610"/>
                        </a:cubicBezTo>
                        <a:cubicBezTo>
                          <a:pt x="4992715" y="3105237"/>
                          <a:pt x="4699038" y="3096820"/>
                          <a:pt x="4498200" y="3125997"/>
                        </a:cubicBezTo>
                        <a:cubicBezTo>
                          <a:pt x="4297361" y="3155173"/>
                          <a:pt x="4197979" y="3146668"/>
                          <a:pt x="3970774" y="3163585"/>
                        </a:cubicBezTo>
                        <a:cubicBezTo>
                          <a:pt x="3743569" y="3180502"/>
                          <a:pt x="3527043" y="3176368"/>
                          <a:pt x="3376017" y="3205972"/>
                        </a:cubicBezTo>
                        <a:cubicBezTo>
                          <a:pt x="3404873" y="2971441"/>
                          <a:pt x="3492073" y="2981297"/>
                          <a:pt x="3525255" y="2757628"/>
                        </a:cubicBezTo>
                        <a:cubicBezTo>
                          <a:pt x="3558437" y="2533959"/>
                          <a:pt x="3688969" y="2421657"/>
                          <a:pt x="3694843" y="2248147"/>
                        </a:cubicBezTo>
                        <a:cubicBezTo>
                          <a:pt x="3700717" y="2074637"/>
                          <a:pt x="3836808" y="1902968"/>
                          <a:pt x="3884782" y="1677528"/>
                        </a:cubicBezTo>
                        <a:cubicBezTo>
                          <a:pt x="3932755" y="1452088"/>
                          <a:pt x="4011332" y="1362559"/>
                          <a:pt x="4044194" y="1198616"/>
                        </a:cubicBezTo>
                        <a:cubicBezTo>
                          <a:pt x="4077056" y="1034673"/>
                          <a:pt x="4171404" y="851067"/>
                          <a:pt x="4203607" y="719703"/>
                        </a:cubicBezTo>
                        <a:cubicBezTo>
                          <a:pt x="4235810" y="588339"/>
                          <a:pt x="4349849" y="444880"/>
                          <a:pt x="4393546" y="149084"/>
                        </a:cubicBezTo>
                        <a:close/>
                      </a:path>
                      <a:path w="6752033" h="6411943" fill="none" extrusionOk="0">
                        <a:moveTo>
                          <a:pt x="4393546" y="149084"/>
                        </a:moveTo>
                        <a:cubicBezTo>
                          <a:pt x="6004286" y="285605"/>
                          <a:pt x="6646802" y="1624190"/>
                          <a:pt x="6742567" y="2966046"/>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8422FFEF-4A3A-7256-7342-269249F10BCC}"/>
              </a:ext>
            </a:extLst>
          </p:cNvPr>
          <p:cNvPicPr>
            <a:picLocks noChangeAspect="1"/>
          </p:cNvPicPr>
          <p:nvPr/>
        </p:nvPicPr>
        <p:blipFill>
          <a:blip r:embed="rId4">
            <a:alphaModFix/>
          </a:blip>
          <a:stretch>
            <a:fillRect/>
          </a:stretch>
        </p:blipFill>
        <p:spPr>
          <a:xfrm>
            <a:off x="5367257" y="4616976"/>
            <a:ext cx="2060328" cy="2060328"/>
          </a:xfrm>
          <a:prstGeom prst="rect">
            <a:avLst/>
          </a:prstGeom>
        </p:spPr>
      </p:pic>
      <p:sp>
        <p:nvSpPr>
          <p:cNvPr id="18" name="Oval 17">
            <a:extLst>
              <a:ext uri="{FF2B5EF4-FFF2-40B4-BE49-F238E27FC236}">
                <a16:creationId xmlns:a16="http://schemas.microsoft.com/office/drawing/2014/main" id="{0CC14BFA-C1A1-1BD0-6D00-F45D2F1411B4}"/>
              </a:ext>
            </a:extLst>
          </p:cNvPr>
          <p:cNvSpPr/>
          <p:nvPr/>
        </p:nvSpPr>
        <p:spPr>
          <a:xfrm>
            <a:off x="9958793" y="4771681"/>
            <a:ext cx="1960365" cy="1736103"/>
          </a:xfrm>
          <a:custGeom>
            <a:avLst/>
            <a:gdLst>
              <a:gd name="connsiteX0" fmla="*/ 0 w 1960365"/>
              <a:gd name="connsiteY0" fmla="*/ 868052 h 1736103"/>
              <a:gd name="connsiteX1" fmla="*/ 980183 w 1960365"/>
              <a:gd name="connsiteY1" fmla="*/ 0 h 1736103"/>
              <a:gd name="connsiteX2" fmla="*/ 1960366 w 1960365"/>
              <a:gd name="connsiteY2" fmla="*/ 868052 h 1736103"/>
              <a:gd name="connsiteX3" fmla="*/ 980183 w 1960365"/>
              <a:gd name="connsiteY3" fmla="*/ 1736104 h 1736103"/>
              <a:gd name="connsiteX4" fmla="*/ 0 w 1960365"/>
              <a:gd name="connsiteY4" fmla="*/ 868052 h 1736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0365" h="1736103" fill="none" extrusionOk="0">
                <a:moveTo>
                  <a:pt x="0" y="868052"/>
                </a:moveTo>
                <a:cubicBezTo>
                  <a:pt x="20756" y="391102"/>
                  <a:pt x="446633" y="-16032"/>
                  <a:pt x="980183" y="0"/>
                </a:cubicBezTo>
                <a:cubicBezTo>
                  <a:pt x="1435645" y="-13151"/>
                  <a:pt x="1936355" y="411246"/>
                  <a:pt x="1960366" y="868052"/>
                </a:cubicBezTo>
                <a:cubicBezTo>
                  <a:pt x="1953267" y="1279767"/>
                  <a:pt x="1454991" y="1828564"/>
                  <a:pt x="980183" y="1736104"/>
                </a:cubicBezTo>
                <a:cubicBezTo>
                  <a:pt x="486569" y="1762823"/>
                  <a:pt x="72410" y="1364874"/>
                  <a:pt x="0" y="868052"/>
                </a:cubicBezTo>
                <a:close/>
              </a:path>
              <a:path w="1960365" h="1736103" stroke="0" extrusionOk="0">
                <a:moveTo>
                  <a:pt x="0" y="868052"/>
                </a:moveTo>
                <a:cubicBezTo>
                  <a:pt x="-95852" y="329516"/>
                  <a:pt x="346225" y="34761"/>
                  <a:pt x="980183" y="0"/>
                </a:cubicBezTo>
                <a:cubicBezTo>
                  <a:pt x="1559629" y="8022"/>
                  <a:pt x="1888882" y="390913"/>
                  <a:pt x="1960366" y="868052"/>
                </a:cubicBezTo>
                <a:cubicBezTo>
                  <a:pt x="1929909" y="1377206"/>
                  <a:pt x="1519426" y="1747695"/>
                  <a:pt x="980183" y="1736104"/>
                </a:cubicBezTo>
                <a:cubicBezTo>
                  <a:pt x="368224" y="1697467"/>
                  <a:pt x="74353" y="1382990"/>
                  <a:pt x="0" y="868052"/>
                </a:cubicBezTo>
                <a:close/>
              </a:path>
            </a:pathLst>
          </a:custGeom>
          <a:ln w="31750">
            <a:solidFill>
              <a:schemeClr val="accent2"/>
            </a:solidFill>
            <a:prstDash val="solid"/>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sp>
        <p:nvSpPr>
          <p:cNvPr id="19" name="Subtitle 2">
            <a:extLst>
              <a:ext uri="{FF2B5EF4-FFF2-40B4-BE49-F238E27FC236}">
                <a16:creationId xmlns:a16="http://schemas.microsoft.com/office/drawing/2014/main" id="{A3218199-8F91-AB50-CAC1-2B0739E835B0}"/>
              </a:ext>
            </a:extLst>
          </p:cNvPr>
          <p:cNvSpPr txBox="1">
            <a:spLocks/>
          </p:cNvSpPr>
          <p:nvPr/>
        </p:nvSpPr>
        <p:spPr>
          <a:xfrm>
            <a:off x="2811833" y="5299148"/>
            <a:ext cx="3682117" cy="30514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200" dirty="0"/>
              <a:t> </a:t>
            </a:r>
          </a:p>
        </p:txBody>
      </p:sp>
      <p:sp>
        <p:nvSpPr>
          <p:cNvPr id="23" name="TextBox 22">
            <a:extLst>
              <a:ext uri="{FF2B5EF4-FFF2-40B4-BE49-F238E27FC236}">
                <a16:creationId xmlns:a16="http://schemas.microsoft.com/office/drawing/2014/main" id="{FA6423FA-EAD3-8F07-9C29-0E49BDB298F8}"/>
              </a:ext>
            </a:extLst>
          </p:cNvPr>
          <p:cNvSpPr txBox="1"/>
          <p:nvPr/>
        </p:nvSpPr>
        <p:spPr>
          <a:xfrm>
            <a:off x="5353878" y="1404730"/>
            <a:ext cx="243978" cy="369332"/>
          </a:xfrm>
          <a:prstGeom prst="rect">
            <a:avLst/>
          </a:prstGeom>
          <a:noFill/>
        </p:spPr>
        <p:txBody>
          <a:bodyPr wrap="none" rtlCol="0">
            <a:spAutoFit/>
          </a:bodyPr>
          <a:lstStyle/>
          <a:p>
            <a:r>
              <a:rPr lang="en-US"/>
              <a:t> </a:t>
            </a:r>
          </a:p>
        </p:txBody>
      </p:sp>
      <p:pic>
        <p:nvPicPr>
          <p:cNvPr id="12" name="Picture 11">
            <a:extLst>
              <a:ext uri="{FF2B5EF4-FFF2-40B4-BE49-F238E27FC236}">
                <a16:creationId xmlns:a16="http://schemas.microsoft.com/office/drawing/2014/main" id="{DFFB8250-71D2-6720-D25D-4C6E7266A491}"/>
              </a:ext>
            </a:extLst>
          </p:cNvPr>
          <p:cNvPicPr>
            <a:picLocks noChangeAspect="1"/>
          </p:cNvPicPr>
          <p:nvPr/>
        </p:nvPicPr>
        <p:blipFill>
          <a:blip r:embed="rId5"/>
          <a:stretch>
            <a:fillRect/>
          </a:stretch>
        </p:blipFill>
        <p:spPr>
          <a:xfrm>
            <a:off x="6035780" y="515897"/>
            <a:ext cx="6330197" cy="4598493"/>
          </a:xfrm>
          <a:prstGeom prst="rect">
            <a:avLst/>
          </a:prstGeom>
        </p:spPr>
      </p:pic>
      <p:sp>
        <p:nvSpPr>
          <p:cNvPr id="20" name="Rectangle 19">
            <a:extLst>
              <a:ext uri="{FF2B5EF4-FFF2-40B4-BE49-F238E27FC236}">
                <a16:creationId xmlns:a16="http://schemas.microsoft.com/office/drawing/2014/main" id="{DF5CB7B3-F26A-39EE-EBC1-2A4B1E7F6D63}"/>
              </a:ext>
            </a:extLst>
          </p:cNvPr>
          <p:cNvSpPr/>
          <p:nvPr/>
        </p:nvSpPr>
        <p:spPr>
          <a:xfrm rot="21431904">
            <a:off x="4721891" y="3484378"/>
            <a:ext cx="6522220" cy="129146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CFE0D35D-76BE-B257-12A7-873B45BDDA67}"/>
              </a:ext>
            </a:extLst>
          </p:cNvPr>
          <p:cNvSpPr txBox="1">
            <a:spLocks/>
          </p:cNvSpPr>
          <p:nvPr/>
        </p:nvSpPr>
        <p:spPr>
          <a:xfrm rot="21336258">
            <a:off x="4982121" y="3216327"/>
            <a:ext cx="5668960" cy="137082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2000" dirty="0">
                <a:solidFill>
                  <a:schemeClr val="bg1"/>
                </a:solidFill>
                <a:latin typeface="Varela Round" pitchFamily="2" charset="-79"/>
                <a:cs typeface="Varela Round" pitchFamily="2" charset="-79"/>
              </a:rPr>
              <a:t>If 1 person tells 10 people and those ten people tell 10 more… within 10 days the whole world will have been inspired</a:t>
            </a:r>
          </a:p>
        </p:txBody>
      </p:sp>
      <p:sp>
        <p:nvSpPr>
          <p:cNvPr id="9" name="Freeform: Shape 7">
            <a:extLst>
              <a:ext uri="{FF2B5EF4-FFF2-40B4-BE49-F238E27FC236}">
                <a16:creationId xmlns:a16="http://schemas.microsoft.com/office/drawing/2014/main" id="{4DEC71AA-C93C-EF88-184D-0FEBD4167FDD}"/>
              </a:ext>
            </a:extLst>
          </p:cNvPr>
          <p:cNvSpPr/>
          <p:nvPr/>
        </p:nvSpPr>
        <p:spPr>
          <a:xfrm>
            <a:off x="-33572" y="-46407"/>
            <a:ext cx="3081572" cy="2081063"/>
          </a:xfrm>
          <a:custGeom>
            <a:avLst/>
            <a:gdLst>
              <a:gd name="connsiteX0" fmla="*/ 0 w 3081572"/>
              <a:gd name="connsiteY0" fmla="*/ 0 h 2081063"/>
              <a:gd name="connsiteX1" fmla="*/ 3081572 w 3081572"/>
              <a:gd name="connsiteY1" fmla="*/ 0 h 2081063"/>
              <a:gd name="connsiteX2" fmla="*/ 3062986 w 3081572"/>
              <a:gd name="connsiteY2" fmla="*/ 50779 h 2081063"/>
              <a:gd name="connsiteX3" fmla="*/ 0 w 3081572"/>
              <a:gd name="connsiteY3" fmla="*/ 2081063 h 2081063"/>
            </a:gdLst>
            <a:ahLst/>
            <a:cxnLst>
              <a:cxn ang="0">
                <a:pos x="connsiteX0" y="connsiteY0"/>
              </a:cxn>
              <a:cxn ang="0">
                <a:pos x="connsiteX1" y="connsiteY1"/>
              </a:cxn>
              <a:cxn ang="0">
                <a:pos x="connsiteX2" y="connsiteY2"/>
              </a:cxn>
              <a:cxn ang="0">
                <a:pos x="connsiteX3" y="connsiteY3"/>
              </a:cxn>
            </a:cxnLst>
            <a:rect l="l" t="t" r="r" b="b"/>
            <a:pathLst>
              <a:path w="3081572" h="2081063">
                <a:moveTo>
                  <a:pt x="0" y="0"/>
                </a:moveTo>
                <a:lnTo>
                  <a:pt x="3081572" y="0"/>
                </a:lnTo>
                <a:lnTo>
                  <a:pt x="3062986" y="50779"/>
                </a:lnTo>
                <a:cubicBezTo>
                  <a:pt x="2558342" y="1243892"/>
                  <a:pt x="1376937" y="2081063"/>
                  <a:pt x="0" y="2081063"/>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8" name="Picture 7">
            <a:extLst>
              <a:ext uri="{FF2B5EF4-FFF2-40B4-BE49-F238E27FC236}">
                <a16:creationId xmlns:a16="http://schemas.microsoft.com/office/drawing/2014/main" id="{9705D6B1-4965-D73E-1233-3FD34A3F6D11}"/>
              </a:ext>
            </a:extLst>
          </p:cNvPr>
          <p:cNvPicPr>
            <a:picLocks noChangeAspect="1"/>
          </p:cNvPicPr>
          <p:nvPr/>
        </p:nvPicPr>
        <p:blipFill>
          <a:blip r:embed="rId6"/>
          <a:stretch>
            <a:fillRect/>
          </a:stretch>
        </p:blipFill>
        <p:spPr>
          <a:xfrm>
            <a:off x="138138" y="258592"/>
            <a:ext cx="2560034" cy="2549148"/>
          </a:xfrm>
          <a:prstGeom prst="rect">
            <a:avLst/>
          </a:prstGeom>
        </p:spPr>
      </p:pic>
      <p:pic>
        <p:nvPicPr>
          <p:cNvPr id="10" name="Picture 9">
            <a:extLst>
              <a:ext uri="{FF2B5EF4-FFF2-40B4-BE49-F238E27FC236}">
                <a16:creationId xmlns:a16="http://schemas.microsoft.com/office/drawing/2014/main" id="{2DB6D9E2-7491-234F-A8DD-8E8D4F5E44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64299" y="5353102"/>
            <a:ext cx="2084708" cy="1776965"/>
          </a:xfrm>
          <a:prstGeom prst="rect">
            <a:avLst/>
          </a:prstGeom>
        </p:spPr>
      </p:pic>
      <p:pic>
        <p:nvPicPr>
          <p:cNvPr id="14" name="Picture 13" descr="A purple sign with white text&#10;&#10;Description automatically generated">
            <a:extLst>
              <a:ext uri="{FF2B5EF4-FFF2-40B4-BE49-F238E27FC236}">
                <a16:creationId xmlns:a16="http://schemas.microsoft.com/office/drawing/2014/main" id="{B66919AE-AA00-9C82-9966-4CB43230E5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0559" y="4934469"/>
            <a:ext cx="10401737" cy="1442681"/>
          </a:xfrm>
          <a:prstGeom prst="rect">
            <a:avLst/>
          </a:prstGeom>
        </p:spPr>
      </p:pic>
    </p:spTree>
    <p:extLst>
      <p:ext uri="{BB962C8B-B14F-4D97-AF65-F5344CB8AC3E}">
        <p14:creationId xmlns:p14="http://schemas.microsoft.com/office/powerpoint/2010/main" val="3830215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F3343DA-DC43-AA2D-E8CE-A92E3E0104DA}"/>
              </a:ext>
            </a:extLst>
          </p:cNvPr>
          <p:cNvSpPr/>
          <p:nvPr/>
        </p:nvSpPr>
        <p:spPr>
          <a:xfrm>
            <a:off x="448069" y="105451"/>
            <a:ext cx="11112894" cy="1570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77B64F5-0799-E4A6-E6B8-F3D8F1851DB8}"/>
              </a:ext>
            </a:extLst>
          </p:cNvPr>
          <p:cNvSpPr txBox="1">
            <a:spLocks/>
          </p:cNvSpPr>
          <p:nvPr/>
        </p:nvSpPr>
        <p:spPr>
          <a:xfrm>
            <a:off x="-3362446" y="1030949"/>
            <a:ext cx="10417215" cy="10463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endParaRPr lang="en-US" sz="4000" dirty="0">
              <a:solidFill>
                <a:schemeClr val="bg1"/>
              </a:solidFill>
            </a:endParaRPr>
          </a:p>
        </p:txBody>
      </p:sp>
      <p:pic>
        <p:nvPicPr>
          <p:cNvPr id="2050" name="Picture 2" descr="Free Map World illustration and picture">
            <a:extLst>
              <a:ext uri="{FF2B5EF4-FFF2-40B4-BE49-F238E27FC236}">
                <a16:creationId xmlns:a16="http://schemas.microsoft.com/office/drawing/2014/main" id="{B08B1596-E12C-AD88-11D1-F5F238863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385" y="1839932"/>
            <a:ext cx="8839628" cy="48203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aeroplane airliner airbus illustration">
            <a:extLst>
              <a:ext uri="{FF2B5EF4-FFF2-40B4-BE49-F238E27FC236}">
                <a16:creationId xmlns:a16="http://schemas.microsoft.com/office/drawing/2014/main" id="{F1564CAB-58E0-006F-C0A9-C60B27561A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64" y="1876097"/>
            <a:ext cx="6325272" cy="41509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AFD5E3-428C-5818-4EE1-51977463DB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8342" y="5138575"/>
            <a:ext cx="2084708" cy="1776965"/>
          </a:xfrm>
          <a:prstGeom prst="rect">
            <a:avLst/>
          </a:prstGeom>
        </p:spPr>
      </p:pic>
      <p:sp>
        <p:nvSpPr>
          <p:cNvPr id="6" name="Rectangle 5">
            <a:extLst>
              <a:ext uri="{FF2B5EF4-FFF2-40B4-BE49-F238E27FC236}">
                <a16:creationId xmlns:a16="http://schemas.microsoft.com/office/drawing/2014/main" id="{8B23B043-6ED3-12E2-C24E-5DCB0B49CC04}"/>
              </a:ext>
            </a:extLst>
          </p:cNvPr>
          <p:cNvSpPr/>
          <p:nvPr/>
        </p:nvSpPr>
        <p:spPr>
          <a:xfrm>
            <a:off x="10353861" y="5240285"/>
            <a:ext cx="1838139" cy="16177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D2BAC39-FA9B-915E-A03F-D1160FE70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0576" y="5160659"/>
            <a:ext cx="2084708" cy="1776965"/>
          </a:xfrm>
          <a:prstGeom prst="rect">
            <a:avLst/>
          </a:prstGeom>
        </p:spPr>
      </p:pic>
      <p:pic>
        <p:nvPicPr>
          <p:cNvPr id="5122" name="Picture 2" descr="Free grape mesh bunch of grapes illustration">
            <a:extLst>
              <a:ext uri="{FF2B5EF4-FFF2-40B4-BE49-F238E27FC236}">
                <a16:creationId xmlns:a16="http://schemas.microsoft.com/office/drawing/2014/main" id="{C1300275-07E4-305D-9600-1BEDFAFCC4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8128" y="763043"/>
            <a:ext cx="3031568" cy="419084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89548C6C-95D3-FD85-2840-B3E42DC60952}"/>
              </a:ext>
            </a:extLst>
          </p:cNvPr>
          <p:cNvSpPr/>
          <p:nvPr/>
        </p:nvSpPr>
        <p:spPr>
          <a:xfrm>
            <a:off x="5842512" y="5011183"/>
            <a:ext cx="592019" cy="6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BA6D6F13-736E-7814-0BF4-A482013ED008}"/>
              </a:ext>
            </a:extLst>
          </p:cNvPr>
          <p:cNvCxnSpPr>
            <a:cxnSpLocks/>
          </p:cNvCxnSpPr>
          <p:nvPr/>
        </p:nvCxnSpPr>
        <p:spPr>
          <a:xfrm flipV="1">
            <a:off x="6379983" y="4002853"/>
            <a:ext cx="2472091" cy="1214325"/>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Title 1">
            <a:extLst>
              <a:ext uri="{FF2B5EF4-FFF2-40B4-BE49-F238E27FC236}">
                <a16:creationId xmlns:a16="http://schemas.microsoft.com/office/drawing/2014/main" id="{7BC667AA-62A0-2F90-FAFB-827C79E7CE0F}"/>
              </a:ext>
            </a:extLst>
          </p:cNvPr>
          <p:cNvSpPr>
            <a:spLocks noGrp="1"/>
          </p:cNvSpPr>
          <p:nvPr>
            <p:ph type="title"/>
          </p:nvPr>
        </p:nvSpPr>
        <p:spPr>
          <a:xfrm>
            <a:off x="795866" y="213165"/>
            <a:ext cx="9736665" cy="1325563"/>
          </a:xfrm>
        </p:spPr>
        <p:txBody>
          <a:bodyPr/>
          <a:lstStyle/>
          <a:p>
            <a:pPr algn="ctr"/>
            <a:r>
              <a:rPr lang="en-US" sz="4800" dirty="0">
                <a:solidFill>
                  <a:schemeClr val="accent2"/>
                </a:solidFill>
                <a:latin typeface="Bradley Hand" pitchFamily="2" charset="77"/>
              </a:rPr>
              <a:t>Is it a plane? is it a boat? </a:t>
            </a:r>
            <a:br>
              <a:rPr lang="en-US" sz="4800" dirty="0">
                <a:solidFill>
                  <a:schemeClr val="accent2"/>
                </a:solidFill>
                <a:latin typeface="Bradley Hand" pitchFamily="2" charset="77"/>
              </a:rPr>
            </a:br>
            <a:r>
              <a:rPr lang="en-US" sz="4800" dirty="0">
                <a:solidFill>
                  <a:schemeClr val="accent2"/>
                </a:solidFill>
                <a:latin typeface="Bradley Hand" pitchFamily="2" charset="77"/>
              </a:rPr>
              <a:t>no, it’s a pineapple!</a:t>
            </a:r>
          </a:p>
        </p:txBody>
      </p:sp>
    </p:spTree>
    <p:extLst>
      <p:ext uri="{BB962C8B-B14F-4D97-AF65-F5344CB8AC3E}">
        <p14:creationId xmlns:p14="http://schemas.microsoft.com/office/powerpoint/2010/main" val="3940241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F3343DA-DC43-AA2D-E8CE-A92E3E0104DA}"/>
              </a:ext>
            </a:extLst>
          </p:cNvPr>
          <p:cNvSpPr/>
          <p:nvPr/>
        </p:nvSpPr>
        <p:spPr>
          <a:xfrm>
            <a:off x="448069" y="105451"/>
            <a:ext cx="11112894" cy="1570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77B64F5-0799-E4A6-E6B8-F3D8F1851DB8}"/>
              </a:ext>
            </a:extLst>
          </p:cNvPr>
          <p:cNvSpPr txBox="1">
            <a:spLocks/>
          </p:cNvSpPr>
          <p:nvPr/>
        </p:nvSpPr>
        <p:spPr>
          <a:xfrm>
            <a:off x="-3362446" y="1030949"/>
            <a:ext cx="10417215" cy="10463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endParaRPr lang="en-US" sz="4000" dirty="0">
              <a:solidFill>
                <a:schemeClr val="bg1"/>
              </a:solidFill>
            </a:endParaRPr>
          </a:p>
        </p:txBody>
      </p:sp>
      <p:pic>
        <p:nvPicPr>
          <p:cNvPr id="2050" name="Picture 2" descr="Free Map World illustration and picture">
            <a:extLst>
              <a:ext uri="{FF2B5EF4-FFF2-40B4-BE49-F238E27FC236}">
                <a16:creationId xmlns:a16="http://schemas.microsoft.com/office/drawing/2014/main" id="{B08B1596-E12C-AD88-11D1-F5F238863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385" y="1839932"/>
            <a:ext cx="8839628" cy="48203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aeroplane airliner airbus illustration">
            <a:extLst>
              <a:ext uri="{FF2B5EF4-FFF2-40B4-BE49-F238E27FC236}">
                <a16:creationId xmlns:a16="http://schemas.microsoft.com/office/drawing/2014/main" id="{F1564CAB-58E0-006F-C0A9-C60B27561A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04" y="1554103"/>
            <a:ext cx="4770779" cy="31308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AFD5E3-428C-5818-4EE1-51977463DB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8342" y="5138575"/>
            <a:ext cx="2084708" cy="1776965"/>
          </a:xfrm>
          <a:prstGeom prst="rect">
            <a:avLst/>
          </a:prstGeom>
        </p:spPr>
      </p:pic>
      <p:pic>
        <p:nvPicPr>
          <p:cNvPr id="4" name="Picture 2" descr="Free bell pepper broccoli brussels sprouts vector">
            <a:extLst>
              <a:ext uri="{FF2B5EF4-FFF2-40B4-BE49-F238E27FC236}">
                <a16:creationId xmlns:a16="http://schemas.microsoft.com/office/drawing/2014/main" id="{4B8C3414-B3B5-5588-1BAC-D8A90699A26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690" t="47959" r="46585" b="31081"/>
          <a:stretch/>
        </p:blipFill>
        <p:spPr bwMode="auto">
          <a:xfrm>
            <a:off x="6184002" y="1755717"/>
            <a:ext cx="4770779" cy="413455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B23B043-6ED3-12E2-C24E-5DCB0B49CC04}"/>
              </a:ext>
            </a:extLst>
          </p:cNvPr>
          <p:cNvSpPr/>
          <p:nvPr/>
        </p:nvSpPr>
        <p:spPr>
          <a:xfrm>
            <a:off x="10353861" y="5240285"/>
            <a:ext cx="1838139" cy="16177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D2BAC39-FA9B-915E-A03F-D1160FE70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0576" y="5160659"/>
            <a:ext cx="2084708" cy="1776965"/>
          </a:xfrm>
          <a:prstGeom prst="rect">
            <a:avLst/>
          </a:prstGeom>
        </p:spPr>
      </p:pic>
      <p:sp>
        <p:nvSpPr>
          <p:cNvPr id="8" name="Oval 7">
            <a:extLst>
              <a:ext uri="{FF2B5EF4-FFF2-40B4-BE49-F238E27FC236}">
                <a16:creationId xmlns:a16="http://schemas.microsoft.com/office/drawing/2014/main" id="{F5CAE7DB-9021-BCA2-51BD-E66BDE74F99D}"/>
              </a:ext>
            </a:extLst>
          </p:cNvPr>
          <p:cNvSpPr/>
          <p:nvPr/>
        </p:nvSpPr>
        <p:spPr>
          <a:xfrm>
            <a:off x="5017224" y="3429000"/>
            <a:ext cx="592019" cy="6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C11F0C89-CA2C-65A2-E362-5D224E155FFA}"/>
              </a:ext>
            </a:extLst>
          </p:cNvPr>
          <p:cNvCxnSpPr>
            <a:cxnSpLocks/>
            <a:stCxn id="8" idx="6"/>
          </p:cNvCxnSpPr>
          <p:nvPr/>
        </p:nvCxnSpPr>
        <p:spPr>
          <a:xfrm>
            <a:off x="5609243" y="3729146"/>
            <a:ext cx="1062247" cy="243272"/>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 name="Title 1">
            <a:extLst>
              <a:ext uri="{FF2B5EF4-FFF2-40B4-BE49-F238E27FC236}">
                <a16:creationId xmlns:a16="http://schemas.microsoft.com/office/drawing/2014/main" id="{B0BD84AD-DD64-4078-C02D-94E789450484}"/>
              </a:ext>
            </a:extLst>
          </p:cNvPr>
          <p:cNvSpPr>
            <a:spLocks noGrp="1"/>
          </p:cNvSpPr>
          <p:nvPr>
            <p:ph type="title"/>
          </p:nvPr>
        </p:nvSpPr>
        <p:spPr>
          <a:xfrm>
            <a:off x="795866" y="213165"/>
            <a:ext cx="9736665" cy="1325563"/>
          </a:xfrm>
        </p:spPr>
        <p:txBody>
          <a:bodyPr/>
          <a:lstStyle/>
          <a:p>
            <a:pPr algn="ctr"/>
            <a:r>
              <a:rPr lang="en-US" sz="4800" dirty="0">
                <a:solidFill>
                  <a:schemeClr val="accent2"/>
                </a:solidFill>
                <a:latin typeface="Bradley Hand" pitchFamily="2" charset="77"/>
              </a:rPr>
              <a:t>Is it a plane? is it a boat? </a:t>
            </a:r>
            <a:br>
              <a:rPr lang="en-US" sz="4800" dirty="0">
                <a:solidFill>
                  <a:schemeClr val="accent2"/>
                </a:solidFill>
                <a:latin typeface="Bradley Hand" pitchFamily="2" charset="77"/>
              </a:rPr>
            </a:br>
            <a:r>
              <a:rPr lang="en-US" sz="4800" dirty="0">
                <a:solidFill>
                  <a:schemeClr val="accent2"/>
                </a:solidFill>
                <a:latin typeface="Bradley Hand" pitchFamily="2" charset="77"/>
              </a:rPr>
              <a:t>no, it’s a pineapple!</a:t>
            </a:r>
          </a:p>
        </p:txBody>
      </p:sp>
    </p:spTree>
    <p:extLst>
      <p:ext uri="{BB962C8B-B14F-4D97-AF65-F5344CB8AC3E}">
        <p14:creationId xmlns:p14="http://schemas.microsoft.com/office/powerpoint/2010/main" val="2752785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F3343DA-DC43-AA2D-E8CE-A92E3E0104DA}"/>
              </a:ext>
            </a:extLst>
          </p:cNvPr>
          <p:cNvSpPr/>
          <p:nvPr/>
        </p:nvSpPr>
        <p:spPr>
          <a:xfrm>
            <a:off x="448069" y="105451"/>
            <a:ext cx="11112894" cy="1570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77B64F5-0799-E4A6-E6B8-F3D8F1851DB8}"/>
              </a:ext>
            </a:extLst>
          </p:cNvPr>
          <p:cNvSpPr txBox="1">
            <a:spLocks/>
          </p:cNvSpPr>
          <p:nvPr/>
        </p:nvSpPr>
        <p:spPr>
          <a:xfrm>
            <a:off x="-3362446" y="1030949"/>
            <a:ext cx="10417215" cy="10463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endParaRPr lang="en-US" sz="4000" dirty="0">
              <a:solidFill>
                <a:schemeClr val="bg1"/>
              </a:solidFill>
            </a:endParaRPr>
          </a:p>
        </p:txBody>
      </p:sp>
      <p:pic>
        <p:nvPicPr>
          <p:cNvPr id="2050" name="Picture 2" descr="Free Map World illustration and picture">
            <a:extLst>
              <a:ext uri="{FF2B5EF4-FFF2-40B4-BE49-F238E27FC236}">
                <a16:creationId xmlns:a16="http://schemas.microsoft.com/office/drawing/2014/main" id="{B08B1596-E12C-AD88-11D1-F5F238863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385" y="1839932"/>
            <a:ext cx="8839628" cy="48203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AFD5E3-428C-5818-4EE1-51977463DB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8342" y="5138575"/>
            <a:ext cx="2084708" cy="1776965"/>
          </a:xfrm>
          <a:prstGeom prst="rect">
            <a:avLst/>
          </a:prstGeom>
        </p:spPr>
      </p:pic>
      <p:sp>
        <p:nvSpPr>
          <p:cNvPr id="6" name="Rectangle 5">
            <a:extLst>
              <a:ext uri="{FF2B5EF4-FFF2-40B4-BE49-F238E27FC236}">
                <a16:creationId xmlns:a16="http://schemas.microsoft.com/office/drawing/2014/main" id="{8B23B043-6ED3-12E2-C24E-5DCB0B49CC04}"/>
              </a:ext>
            </a:extLst>
          </p:cNvPr>
          <p:cNvSpPr/>
          <p:nvPr/>
        </p:nvSpPr>
        <p:spPr>
          <a:xfrm>
            <a:off x="10353861" y="5240285"/>
            <a:ext cx="1838139" cy="16177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D2BAC39-FA9B-915E-A03F-D1160FE70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0576" y="5160659"/>
            <a:ext cx="2084708" cy="1776965"/>
          </a:xfrm>
          <a:prstGeom prst="rect">
            <a:avLst/>
          </a:prstGeom>
        </p:spPr>
      </p:pic>
      <p:sp>
        <p:nvSpPr>
          <p:cNvPr id="8" name="Oval 7">
            <a:extLst>
              <a:ext uri="{FF2B5EF4-FFF2-40B4-BE49-F238E27FC236}">
                <a16:creationId xmlns:a16="http://schemas.microsoft.com/office/drawing/2014/main" id="{89548C6C-95D3-FD85-2840-B3E42DC60952}"/>
              </a:ext>
            </a:extLst>
          </p:cNvPr>
          <p:cNvSpPr/>
          <p:nvPr/>
        </p:nvSpPr>
        <p:spPr>
          <a:xfrm>
            <a:off x="3608940" y="5217178"/>
            <a:ext cx="592019" cy="6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Free avocado fruits watercolor illustration">
            <a:extLst>
              <a:ext uri="{FF2B5EF4-FFF2-40B4-BE49-F238E27FC236}">
                <a16:creationId xmlns:a16="http://schemas.microsoft.com/office/drawing/2014/main" id="{AC10855B-3A07-D6B8-DCA4-798C1969F4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5021" y="225533"/>
            <a:ext cx="5833547" cy="58335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ree Cruise Ship vector and picture">
            <a:extLst>
              <a:ext uri="{FF2B5EF4-FFF2-40B4-BE49-F238E27FC236}">
                <a16:creationId xmlns:a16="http://schemas.microsoft.com/office/drawing/2014/main" id="{76FE9544-ABDB-0FA3-7765-F37C9CA98B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595" y="1789469"/>
            <a:ext cx="5147964" cy="303247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C4574745-C1ED-39F2-9EC1-2BA39C2ECA2C}"/>
              </a:ext>
            </a:extLst>
          </p:cNvPr>
          <p:cNvCxnSpPr>
            <a:cxnSpLocks/>
          </p:cNvCxnSpPr>
          <p:nvPr/>
        </p:nvCxnSpPr>
        <p:spPr>
          <a:xfrm flipV="1">
            <a:off x="4040329" y="4250112"/>
            <a:ext cx="4224897" cy="1342833"/>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 name="Title 1">
            <a:extLst>
              <a:ext uri="{FF2B5EF4-FFF2-40B4-BE49-F238E27FC236}">
                <a16:creationId xmlns:a16="http://schemas.microsoft.com/office/drawing/2014/main" id="{BD954797-B525-6414-939D-9A66EDDF6174}"/>
              </a:ext>
            </a:extLst>
          </p:cNvPr>
          <p:cNvSpPr txBox="1">
            <a:spLocks/>
          </p:cNvSpPr>
          <p:nvPr/>
        </p:nvSpPr>
        <p:spPr>
          <a:xfrm>
            <a:off x="795866" y="213165"/>
            <a:ext cx="9736665" cy="13255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sz="4800">
                <a:solidFill>
                  <a:schemeClr val="accent2"/>
                </a:solidFill>
                <a:latin typeface="Bradley Hand" pitchFamily="2" charset="77"/>
              </a:rPr>
              <a:t>Is it a plane? is it a boat? </a:t>
            </a:r>
            <a:br>
              <a:rPr lang="en-US" sz="4800">
                <a:solidFill>
                  <a:schemeClr val="accent2"/>
                </a:solidFill>
                <a:latin typeface="Bradley Hand" pitchFamily="2" charset="77"/>
              </a:rPr>
            </a:br>
            <a:r>
              <a:rPr lang="en-US" sz="4800">
                <a:solidFill>
                  <a:schemeClr val="accent2"/>
                </a:solidFill>
                <a:latin typeface="Bradley Hand" pitchFamily="2" charset="77"/>
              </a:rPr>
              <a:t>no, it’s a pineapple!</a:t>
            </a:r>
            <a:endParaRPr lang="en-US" sz="4800" dirty="0">
              <a:solidFill>
                <a:schemeClr val="accent2"/>
              </a:solidFill>
              <a:latin typeface="Bradley Hand" pitchFamily="2" charset="77"/>
            </a:endParaRPr>
          </a:p>
        </p:txBody>
      </p:sp>
    </p:spTree>
    <p:extLst>
      <p:ext uri="{BB962C8B-B14F-4D97-AF65-F5344CB8AC3E}">
        <p14:creationId xmlns:p14="http://schemas.microsoft.com/office/powerpoint/2010/main" val="3560816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F3343DA-DC43-AA2D-E8CE-A92E3E0104DA}"/>
              </a:ext>
            </a:extLst>
          </p:cNvPr>
          <p:cNvSpPr/>
          <p:nvPr/>
        </p:nvSpPr>
        <p:spPr>
          <a:xfrm>
            <a:off x="448069" y="105451"/>
            <a:ext cx="11112894" cy="1570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77B64F5-0799-E4A6-E6B8-F3D8F1851DB8}"/>
              </a:ext>
            </a:extLst>
          </p:cNvPr>
          <p:cNvSpPr txBox="1">
            <a:spLocks/>
          </p:cNvSpPr>
          <p:nvPr/>
        </p:nvSpPr>
        <p:spPr>
          <a:xfrm>
            <a:off x="-3362446" y="1030949"/>
            <a:ext cx="10417215" cy="10463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endParaRPr lang="en-US" sz="4000" dirty="0">
              <a:solidFill>
                <a:schemeClr val="bg1"/>
              </a:solidFill>
            </a:endParaRPr>
          </a:p>
        </p:txBody>
      </p:sp>
      <p:pic>
        <p:nvPicPr>
          <p:cNvPr id="2050" name="Picture 2" descr="Free Map World illustration and picture">
            <a:extLst>
              <a:ext uri="{FF2B5EF4-FFF2-40B4-BE49-F238E27FC236}">
                <a16:creationId xmlns:a16="http://schemas.microsoft.com/office/drawing/2014/main" id="{B08B1596-E12C-AD88-11D1-F5F238863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385" y="1839932"/>
            <a:ext cx="8839628" cy="48203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AFD5E3-428C-5818-4EE1-51977463DB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8342" y="5138575"/>
            <a:ext cx="2084708" cy="1776965"/>
          </a:xfrm>
          <a:prstGeom prst="rect">
            <a:avLst/>
          </a:prstGeom>
        </p:spPr>
      </p:pic>
      <p:sp>
        <p:nvSpPr>
          <p:cNvPr id="6" name="Rectangle 5">
            <a:extLst>
              <a:ext uri="{FF2B5EF4-FFF2-40B4-BE49-F238E27FC236}">
                <a16:creationId xmlns:a16="http://schemas.microsoft.com/office/drawing/2014/main" id="{8B23B043-6ED3-12E2-C24E-5DCB0B49CC04}"/>
              </a:ext>
            </a:extLst>
          </p:cNvPr>
          <p:cNvSpPr/>
          <p:nvPr/>
        </p:nvSpPr>
        <p:spPr>
          <a:xfrm>
            <a:off x="10353861" y="5240285"/>
            <a:ext cx="1838139" cy="16177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D2BAC39-FA9B-915E-A03F-D1160FE70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0576" y="5160659"/>
            <a:ext cx="2084708" cy="1776965"/>
          </a:xfrm>
          <a:prstGeom prst="rect">
            <a:avLst/>
          </a:prstGeom>
        </p:spPr>
      </p:pic>
      <p:sp>
        <p:nvSpPr>
          <p:cNvPr id="8" name="Oval 7">
            <a:extLst>
              <a:ext uri="{FF2B5EF4-FFF2-40B4-BE49-F238E27FC236}">
                <a16:creationId xmlns:a16="http://schemas.microsoft.com/office/drawing/2014/main" id="{89548C6C-95D3-FD85-2840-B3E42DC60952}"/>
              </a:ext>
            </a:extLst>
          </p:cNvPr>
          <p:cNvSpPr/>
          <p:nvPr/>
        </p:nvSpPr>
        <p:spPr>
          <a:xfrm>
            <a:off x="3608940" y="5217178"/>
            <a:ext cx="592019" cy="6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Free asparagus vegetable food illustration">
            <a:extLst>
              <a:ext uri="{FF2B5EF4-FFF2-40B4-BE49-F238E27FC236}">
                <a16:creationId xmlns:a16="http://schemas.microsoft.com/office/drawing/2014/main" id="{072558F1-7D9A-5540-5B8E-7BF087A114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78364">
            <a:off x="5744728" y="1083979"/>
            <a:ext cx="5903775" cy="59037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Free aeroplane airliner airbus illustration">
            <a:extLst>
              <a:ext uri="{FF2B5EF4-FFF2-40B4-BE49-F238E27FC236}">
                <a16:creationId xmlns:a16="http://schemas.microsoft.com/office/drawing/2014/main" id="{DF8681E0-500E-2FD8-AAB7-EEF282BB0C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739" y="1441985"/>
            <a:ext cx="5955191" cy="390809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C4574745-C1ED-39F2-9EC1-2BA39C2ECA2C}"/>
              </a:ext>
            </a:extLst>
          </p:cNvPr>
          <p:cNvCxnSpPr>
            <a:cxnSpLocks/>
          </p:cNvCxnSpPr>
          <p:nvPr/>
        </p:nvCxnSpPr>
        <p:spPr>
          <a:xfrm flipV="1">
            <a:off x="4040329" y="4250112"/>
            <a:ext cx="4224897" cy="1342833"/>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 name="Title 1">
            <a:extLst>
              <a:ext uri="{FF2B5EF4-FFF2-40B4-BE49-F238E27FC236}">
                <a16:creationId xmlns:a16="http://schemas.microsoft.com/office/drawing/2014/main" id="{8BACA75A-6A9B-1AA1-5474-DAFC141952CB}"/>
              </a:ext>
            </a:extLst>
          </p:cNvPr>
          <p:cNvSpPr>
            <a:spLocks noGrp="1"/>
          </p:cNvSpPr>
          <p:nvPr>
            <p:ph type="title"/>
          </p:nvPr>
        </p:nvSpPr>
        <p:spPr>
          <a:xfrm>
            <a:off x="795866" y="213165"/>
            <a:ext cx="9736665" cy="1325563"/>
          </a:xfrm>
        </p:spPr>
        <p:txBody>
          <a:bodyPr/>
          <a:lstStyle/>
          <a:p>
            <a:pPr algn="ctr"/>
            <a:r>
              <a:rPr lang="en-US" sz="4800" dirty="0">
                <a:solidFill>
                  <a:schemeClr val="accent2"/>
                </a:solidFill>
                <a:latin typeface="Bradley Hand" pitchFamily="2" charset="77"/>
              </a:rPr>
              <a:t>Is it a plane? is it a boat? </a:t>
            </a:r>
            <a:br>
              <a:rPr lang="en-US" sz="4800" dirty="0">
                <a:solidFill>
                  <a:schemeClr val="accent2"/>
                </a:solidFill>
                <a:latin typeface="Bradley Hand" pitchFamily="2" charset="77"/>
              </a:rPr>
            </a:br>
            <a:r>
              <a:rPr lang="en-US" sz="4800" dirty="0">
                <a:solidFill>
                  <a:schemeClr val="accent2"/>
                </a:solidFill>
                <a:latin typeface="Bradley Hand" pitchFamily="2" charset="77"/>
              </a:rPr>
              <a:t>no, it’s a pineapple!</a:t>
            </a:r>
          </a:p>
        </p:txBody>
      </p:sp>
    </p:spTree>
    <p:extLst>
      <p:ext uri="{BB962C8B-B14F-4D97-AF65-F5344CB8AC3E}">
        <p14:creationId xmlns:p14="http://schemas.microsoft.com/office/powerpoint/2010/main" val="3999989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F3343DA-DC43-AA2D-E8CE-A92E3E0104DA}"/>
              </a:ext>
            </a:extLst>
          </p:cNvPr>
          <p:cNvSpPr/>
          <p:nvPr/>
        </p:nvSpPr>
        <p:spPr>
          <a:xfrm>
            <a:off x="448069" y="105451"/>
            <a:ext cx="11112894" cy="1570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77B64F5-0799-E4A6-E6B8-F3D8F1851DB8}"/>
              </a:ext>
            </a:extLst>
          </p:cNvPr>
          <p:cNvSpPr txBox="1">
            <a:spLocks/>
          </p:cNvSpPr>
          <p:nvPr/>
        </p:nvSpPr>
        <p:spPr>
          <a:xfrm>
            <a:off x="-3362446" y="1030949"/>
            <a:ext cx="10417215" cy="10463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endParaRPr lang="en-US" sz="4000" dirty="0">
              <a:solidFill>
                <a:schemeClr val="bg1"/>
              </a:solidFill>
            </a:endParaRPr>
          </a:p>
        </p:txBody>
      </p:sp>
      <p:pic>
        <p:nvPicPr>
          <p:cNvPr id="2050" name="Picture 2" descr="Free Map World illustration and picture">
            <a:extLst>
              <a:ext uri="{FF2B5EF4-FFF2-40B4-BE49-F238E27FC236}">
                <a16:creationId xmlns:a16="http://schemas.microsoft.com/office/drawing/2014/main" id="{B08B1596-E12C-AD88-11D1-F5F238863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385" y="1839932"/>
            <a:ext cx="8839628" cy="48203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AFD5E3-428C-5818-4EE1-51977463DB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8342" y="5138575"/>
            <a:ext cx="2084708" cy="1776965"/>
          </a:xfrm>
          <a:prstGeom prst="rect">
            <a:avLst/>
          </a:prstGeom>
        </p:spPr>
      </p:pic>
      <p:sp>
        <p:nvSpPr>
          <p:cNvPr id="6" name="Rectangle 5">
            <a:extLst>
              <a:ext uri="{FF2B5EF4-FFF2-40B4-BE49-F238E27FC236}">
                <a16:creationId xmlns:a16="http://schemas.microsoft.com/office/drawing/2014/main" id="{8B23B043-6ED3-12E2-C24E-5DCB0B49CC04}"/>
              </a:ext>
            </a:extLst>
          </p:cNvPr>
          <p:cNvSpPr/>
          <p:nvPr/>
        </p:nvSpPr>
        <p:spPr>
          <a:xfrm>
            <a:off x="10353861" y="5240285"/>
            <a:ext cx="1838139" cy="16177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D2BAC39-FA9B-915E-A03F-D1160FE70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0576" y="5160659"/>
            <a:ext cx="2084708" cy="1776965"/>
          </a:xfrm>
          <a:prstGeom prst="rect">
            <a:avLst/>
          </a:prstGeom>
        </p:spPr>
      </p:pic>
      <p:sp>
        <p:nvSpPr>
          <p:cNvPr id="8" name="Oval 7">
            <a:extLst>
              <a:ext uri="{FF2B5EF4-FFF2-40B4-BE49-F238E27FC236}">
                <a16:creationId xmlns:a16="http://schemas.microsoft.com/office/drawing/2014/main" id="{89548C6C-95D3-FD85-2840-B3E42DC60952}"/>
              </a:ext>
            </a:extLst>
          </p:cNvPr>
          <p:cNvSpPr/>
          <p:nvPr/>
        </p:nvSpPr>
        <p:spPr>
          <a:xfrm>
            <a:off x="3189941" y="4147848"/>
            <a:ext cx="592019" cy="6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C4574745-C1ED-39F2-9EC1-2BA39C2ECA2C}"/>
              </a:ext>
            </a:extLst>
          </p:cNvPr>
          <p:cNvCxnSpPr>
            <a:cxnSpLocks/>
            <a:stCxn id="8" idx="6"/>
          </p:cNvCxnSpPr>
          <p:nvPr/>
        </p:nvCxnSpPr>
        <p:spPr>
          <a:xfrm flipV="1">
            <a:off x="3781960" y="4250112"/>
            <a:ext cx="4483266" cy="197882"/>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1266" name="Picture 2" descr="Free fruit pineapple tropical illustration">
            <a:extLst>
              <a:ext uri="{FF2B5EF4-FFF2-40B4-BE49-F238E27FC236}">
                <a16:creationId xmlns:a16="http://schemas.microsoft.com/office/drawing/2014/main" id="{57728E14-4B54-DD4E-A87C-C3D282F2E9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3527" y="-457200"/>
            <a:ext cx="36655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Cruise Ship vector and picture">
            <a:extLst>
              <a:ext uri="{FF2B5EF4-FFF2-40B4-BE49-F238E27FC236}">
                <a16:creationId xmlns:a16="http://schemas.microsoft.com/office/drawing/2014/main" id="{D4FCE17A-F232-7708-77D5-E8C27C27D2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572" y="1378805"/>
            <a:ext cx="5147964" cy="3032473"/>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54D57A2-B4EF-76B4-CF07-0904C4052980}"/>
              </a:ext>
            </a:extLst>
          </p:cNvPr>
          <p:cNvSpPr>
            <a:spLocks noGrp="1"/>
          </p:cNvSpPr>
          <p:nvPr>
            <p:ph type="title"/>
          </p:nvPr>
        </p:nvSpPr>
        <p:spPr>
          <a:xfrm>
            <a:off x="795866" y="213165"/>
            <a:ext cx="9736665" cy="1325563"/>
          </a:xfrm>
        </p:spPr>
        <p:txBody>
          <a:bodyPr/>
          <a:lstStyle/>
          <a:p>
            <a:pPr algn="ctr"/>
            <a:r>
              <a:rPr lang="en-US" sz="4800" dirty="0">
                <a:solidFill>
                  <a:schemeClr val="accent2"/>
                </a:solidFill>
                <a:latin typeface="Bradley Hand" pitchFamily="2" charset="77"/>
              </a:rPr>
              <a:t>Is it a plane? is it a boat? </a:t>
            </a:r>
            <a:br>
              <a:rPr lang="en-US" sz="4800" dirty="0">
                <a:solidFill>
                  <a:schemeClr val="accent2"/>
                </a:solidFill>
                <a:latin typeface="Bradley Hand" pitchFamily="2" charset="77"/>
              </a:rPr>
            </a:br>
            <a:r>
              <a:rPr lang="en-US" sz="4800" dirty="0">
                <a:solidFill>
                  <a:schemeClr val="accent2"/>
                </a:solidFill>
                <a:latin typeface="Bradley Hand" pitchFamily="2" charset="77"/>
              </a:rPr>
              <a:t>no, it’s a pineapple!</a:t>
            </a:r>
          </a:p>
        </p:txBody>
      </p:sp>
    </p:spTree>
    <p:extLst>
      <p:ext uri="{BB962C8B-B14F-4D97-AF65-F5344CB8AC3E}">
        <p14:creationId xmlns:p14="http://schemas.microsoft.com/office/powerpoint/2010/main" val="4042442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4FDBED-CCCB-F325-5060-59A53CCA3404}"/>
              </a:ext>
            </a:extLst>
          </p:cNvPr>
          <p:cNvSpPr/>
          <p:nvPr/>
        </p:nvSpPr>
        <p:spPr>
          <a:xfrm>
            <a:off x="10353861" y="5240285"/>
            <a:ext cx="1838139" cy="16177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C1AAA862-A330-936B-5C3A-878DF0E8A88C}"/>
              </a:ext>
            </a:extLst>
          </p:cNvPr>
          <p:cNvSpPr/>
          <p:nvPr/>
        </p:nvSpPr>
        <p:spPr>
          <a:xfrm rot="10800000">
            <a:off x="-45572" y="3412280"/>
            <a:ext cx="2692564" cy="3671042"/>
          </a:xfrm>
          <a:custGeom>
            <a:avLst/>
            <a:gdLst>
              <a:gd name="connsiteX0" fmla="*/ 2315029 w 3395965"/>
              <a:gd name="connsiteY0" fmla="*/ 0 h 4630058"/>
              <a:gd name="connsiteX1" fmla="*/ 3216143 w 3395965"/>
              <a:gd name="connsiteY1" fmla="*/ 181927 h 4630058"/>
              <a:gd name="connsiteX2" fmla="*/ 3395965 w 3395965"/>
              <a:gd name="connsiteY2" fmla="*/ 268552 h 4630058"/>
              <a:gd name="connsiteX3" fmla="*/ 3395965 w 3395965"/>
              <a:gd name="connsiteY3" fmla="*/ 1230862 h 4630058"/>
              <a:gd name="connsiteX4" fmla="*/ 3288931 w 3395965"/>
              <a:gd name="connsiteY4" fmla="*/ 1133583 h 4630058"/>
              <a:gd name="connsiteX5" fmla="*/ 2315029 w 3395965"/>
              <a:gd name="connsiteY5" fmla="*/ 783961 h 4630058"/>
              <a:gd name="connsiteX6" fmla="*/ 783961 w 3395965"/>
              <a:gd name="connsiteY6" fmla="*/ 2315029 h 4630058"/>
              <a:gd name="connsiteX7" fmla="*/ 2315029 w 3395965"/>
              <a:gd name="connsiteY7" fmla="*/ 3846097 h 4630058"/>
              <a:gd name="connsiteX8" fmla="*/ 3288931 w 3395965"/>
              <a:gd name="connsiteY8" fmla="*/ 3496476 h 4630058"/>
              <a:gd name="connsiteX9" fmla="*/ 3395965 w 3395965"/>
              <a:gd name="connsiteY9" fmla="*/ 3399196 h 4630058"/>
              <a:gd name="connsiteX10" fmla="*/ 3395965 w 3395965"/>
              <a:gd name="connsiteY10" fmla="*/ 4361507 h 4630058"/>
              <a:gd name="connsiteX11" fmla="*/ 3216143 w 3395965"/>
              <a:gd name="connsiteY11" fmla="*/ 4448132 h 4630058"/>
              <a:gd name="connsiteX12" fmla="*/ 2315029 w 3395965"/>
              <a:gd name="connsiteY12" fmla="*/ 4630058 h 4630058"/>
              <a:gd name="connsiteX13" fmla="*/ 0 w 3395965"/>
              <a:gd name="connsiteY13" fmla="*/ 2315029 h 4630058"/>
              <a:gd name="connsiteX14" fmla="*/ 2315029 w 3395965"/>
              <a:gd name="connsiteY14" fmla="*/ 0 h 463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5965" h="4630058">
                <a:moveTo>
                  <a:pt x="2315029" y="0"/>
                </a:moveTo>
                <a:cubicBezTo>
                  <a:pt x="2634668" y="0"/>
                  <a:pt x="2939177" y="64780"/>
                  <a:pt x="3216143" y="181927"/>
                </a:cubicBezTo>
                <a:lnTo>
                  <a:pt x="3395965" y="268552"/>
                </a:lnTo>
                <a:lnTo>
                  <a:pt x="3395965" y="1230862"/>
                </a:lnTo>
                <a:lnTo>
                  <a:pt x="3288931" y="1133583"/>
                </a:lnTo>
                <a:cubicBezTo>
                  <a:pt x="3024272" y="915167"/>
                  <a:pt x="2684973" y="783961"/>
                  <a:pt x="2315029" y="783961"/>
                </a:cubicBezTo>
                <a:cubicBezTo>
                  <a:pt x="1469443" y="783961"/>
                  <a:pt x="783961" y="1469443"/>
                  <a:pt x="783961" y="2315029"/>
                </a:cubicBezTo>
                <a:cubicBezTo>
                  <a:pt x="783961" y="3160615"/>
                  <a:pt x="1469443" y="3846097"/>
                  <a:pt x="2315029" y="3846097"/>
                </a:cubicBezTo>
                <a:cubicBezTo>
                  <a:pt x="2684973" y="3846097"/>
                  <a:pt x="3024272" y="3714892"/>
                  <a:pt x="3288931" y="3496476"/>
                </a:cubicBezTo>
                <a:lnTo>
                  <a:pt x="3395965" y="3399196"/>
                </a:lnTo>
                <a:lnTo>
                  <a:pt x="3395965" y="4361507"/>
                </a:lnTo>
                <a:lnTo>
                  <a:pt x="3216143" y="4448132"/>
                </a:lnTo>
                <a:cubicBezTo>
                  <a:pt x="2939177" y="4565279"/>
                  <a:pt x="2634668" y="4630058"/>
                  <a:pt x="2315029" y="4630058"/>
                </a:cubicBezTo>
                <a:cubicBezTo>
                  <a:pt x="1036474" y="4630058"/>
                  <a:pt x="0" y="3593584"/>
                  <a:pt x="0" y="2315029"/>
                </a:cubicBezTo>
                <a:cubicBezTo>
                  <a:pt x="0" y="1036474"/>
                  <a:pt x="1036474" y="0"/>
                  <a:pt x="2315029" y="0"/>
                </a:cubicBezTo>
                <a:close/>
              </a:path>
            </a:pathLst>
          </a:custGeom>
          <a:solidFill>
            <a:schemeClr val="accent5">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9" name="Subtitle 2">
            <a:extLst>
              <a:ext uri="{FF2B5EF4-FFF2-40B4-BE49-F238E27FC236}">
                <a16:creationId xmlns:a16="http://schemas.microsoft.com/office/drawing/2014/main" id="{A3218199-8F91-AB50-CAC1-2B0739E835B0}"/>
              </a:ext>
            </a:extLst>
          </p:cNvPr>
          <p:cNvSpPr txBox="1">
            <a:spLocks/>
          </p:cNvSpPr>
          <p:nvPr/>
        </p:nvSpPr>
        <p:spPr>
          <a:xfrm>
            <a:off x="149685" y="2387404"/>
            <a:ext cx="3682117" cy="30514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200"/>
              <a:t> </a:t>
            </a:r>
          </a:p>
        </p:txBody>
      </p:sp>
      <p:sp>
        <p:nvSpPr>
          <p:cNvPr id="23" name="TextBox 22">
            <a:extLst>
              <a:ext uri="{FF2B5EF4-FFF2-40B4-BE49-F238E27FC236}">
                <a16:creationId xmlns:a16="http://schemas.microsoft.com/office/drawing/2014/main" id="{FA6423FA-EAD3-8F07-9C29-0E49BDB298F8}"/>
              </a:ext>
            </a:extLst>
          </p:cNvPr>
          <p:cNvSpPr txBox="1"/>
          <p:nvPr/>
        </p:nvSpPr>
        <p:spPr>
          <a:xfrm>
            <a:off x="5353878" y="1404730"/>
            <a:ext cx="243978" cy="369332"/>
          </a:xfrm>
          <a:prstGeom prst="rect">
            <a:avLst/>
          </a:prstGeom>
          <a:noFill/>
        </p:spPr>
        <p:txBody>
          <a:bodyPr wrap="none" rtlCol="0">
            <a:spAutoFit/>
          </a:bodyPr>
          <a:lstStyle/>
          <a:p>
            <a:r>
              <a:rPr lang="en-US"/>
              <a:t> </a:t>
            </a:r>
          </a:p>
        </p:txBody>
      </p:sp>
      <p:sp>
        <p:nvSpPr>
          <p:cNvPr id="21" name="Title 1">
            <a:extLst>
              <a:ext uri="{FF2B5EF4-FFF2-40B4-BE49-F238E27FC236}">
                <a16:creationId xmlns:a16="http://schemas.microsoft.com/office/drawing/2014/main" id="{CFE0D35D-76BE-B257-12A7-873B45BDDA67}"/>
              </a:ext>
            </a:extLst>
          </p:cNvPr>
          <p:cNvSpPr txBox="1">
            <a:spLocks/>
          </p:cNvSpPr>
          <p:nvPr/>
        </p:nvSpPr>
        <p:spPr>
          <a:xfrm rot="21336258">
            <a:off x="2803338" y="3638121"/>
            <a:ext cx="6773871" cy="118368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endParaRPr lang="en-US" sz="2000"/>
          </a:p>
        </p:txBody>
      </p:sp>
      <p:pic>
        <p:nvPicPr>
          <p:cNvPr id="17" name="Picture 16">
            <a:extLst>
              <a:ext uri="{FF2B5EF4-FFF2-40B4-BE49-F238E27FC236}">
                <a16:creationId xmlns:a16="http://schemas.microsoft.com/office/drawing/2014/main" id="{8422FFEF-4A3A-7256-7342-269249F10BCC}"/>
              </a:ext>
            </a:extLst>
          </p:cNvPr>
          <p:cNvPicPr>
            <a:picLocks noChangeAspect="1"/>
          </p:cNvPicPr>
          <p:nvPr/>
        </p:nvPicPr>
        <p:blipFill>
          <a:blip r:embed="rId3">
            <a:duotone>
              <a:prstClr val="black"/>
              <a:schemeClr val="accent4">
                <a:tint val="45000"/>
                <a:satMod val="400000"/>
              </a:schemeClr>
            </a:duotone>
          </a:blip>
          <a:stretch>
            <a:fillRect/>
          </a:stretch>
        </p:blipFill>
        <p:spPr>
          <a:xfrm rot="10800000">
            <a:off x="-134051" y="4206515"/>
            <a:ext cx="2119148" cy="2119148"/>
          </a:xfrm>
          <a:prstGeom prst="rect">
            <a:avLst/>
          </a:prstGeom>
        </p:spPr>
      </p:pic>
      <p:sp>
        <p:nvSpPr>
          <p:cNvPr id="12" name="Rectangle 11">
            <a:extLst>
              <a:ext uri="{FF2B5EF4-FFF2-40B4-BE49-F238E27FC236}">
                <a16:creationId xmlns:a16="http://schemas.microsoft.com/office/drawing/2014/main" id="{D4E1D594-8B7A-951C-6CA6-B914EF978E6F}"/>
              </a:ext>
            </a:extLst>
          </p:cNvPr>
          <p:cNvSpPr/>
          <p:nvPr/>
        </p:nvSpPr>
        <p:spPr>
          <a:xfrm>
            <a:off x="8341790" y="2927722"/>
            <a:ext cx="3850210" cy="71901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accent2"/>
                </a:solidFill>
                <a:latin typeface="Varela Round"/>
                <a:cs typeface="Varela Round"/>
              </a:rPr>
              <a:t>If it comes by plane.. then think again</a:t>
            </a:r>
          </a:p>
        </p:txBody>
      </p:sp>
      <p:sp>
        <p:nvSpPr>
          <p:cNvPr id="18" name="Rectangle 17">
            <a:extLst>
              <a:ext uri="{FF2B5EF4-FFF2-40B4-BE49-F238E27FC236}">
                <a16:creationId xmlns:a16="http://schemas.microsoft.com/office/drawing/2014/main" id="{AC1604E9-167D-322B-F3B7-52FA7C41A2F1}"/>
              </a:ext>
            </a:extLst>
          </p:cNvPr>
          <p:cNvSpPr/>
          <p:nvPr/>
        </p:nvSpPr>
        <p:spPr>
          <a:xfrm>
            <a:off x="1811868" y="100341"/>
            <a:ext cx="12808472" cy="10321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1BD167A-241E-6C33-A3B3-9EC92A7788E7}"/>
              </a:ext>
            </a:extLst>
          </p:cNvPr>
          <p:cNvSpPr/>
          <p:nvPr/>
        </p:nvSpPr>
        <p:spPr>
          <a:xfrm>
            <a:off x="3831802" y="319620"/>
            <a:ext cx="7240389" cy="5542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0E2AE148-CCED-F60E-0F8F-3B2057A06018}"/>
              </a:ext>
            </a:extLst>
          </p:cNvPr>
          <p:cNvSpPr>
            <a:spLocks noGrp="1"/>
          </p:cNvSpPr>
          <p:nvPr>
            <p:ph type="title"/>
          </p:nvPr>
        </p:nvSpPr>
        <p:spPr>
          <a:xfrm>
            <a:off x="4058989" y="402525"/>
            <a:ext cx="4647080" cy="1325563"/>
          </a:xfrm>
        </p:spPr>
        <p:txBody>
          <a:bodyPr/>
          <a:lstStyle/>
          <a:p>
            <a:r>
              <a:rPr lang="en-US" sz="3600" dirty="0">
                <a:solidFill>
                  <a:schemeClr val="bg1"/>
                </a:solidFill>
                <a:latin typeface="Bradley Hand" pitchFamily="2" charset="77"/>
              </a:rPr>
              <a:t>How do we Choose?</a:t>
            </a:r>
          </a:p>
        </p:txBody>
      </p:sp>
      <p:sp>
        <p:nvSpPr>
          <p:cNvPr id="26" name="Freeform: Shape 25">
            <a:extLst>
              <a:ext uri="{FF2B5EF4-FFF2-40B4-BE49-F238E27FC236}">
                <a16:creationId xmlns:a16="http://schemas.microsoft.com/office/drawing/2014/main" id="{AFEE7E27-8920-1384-71A0-F8A8FB594A30}"/>
              </a:ext>
            </a:extLst>
          </p:cNvPr>
          <p:cNvSpPr/>
          <p:nvPr/>
        </p:nvSpPr>
        <p:spPr>
          <a:xfrm>
            <a:off x="-6297" y="0"/>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8" name="Rectangle 7">
            <a:extLst>
              <a:ext uri="{FF2B5EF4-FFF2-40B4-BE49-F238E27FC236}">
                <a16:creationId xmlns:a16="http://schemas.microsoft.com/office/drawing/2014/main" id="{66680C2D-E1B2-D76A-5B07-AC9EB9F38768}"/>
              </a:ext>
            </a:extLst>
          </p:cNvPr>
          <p:cNvSpPr/>
          <p:nvPr/>
        </p:nvSpPr>
        <p:spPr>
          <a:xfrm>
            <a:off x="4228866" y="2879487"/>
            <a:ext cx="3970729" cy="71901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latin typeface="Varela Round" pitchFamily="2" charset="-79"/>
                <a:cs typeface="Varela Round" pitchFamily="2" charset="-79"/>
              </a:rPr>
              <a:t>If it comes by boat, it gets our vote</a:t>
            </a:r>
          </a:p>
        </p:txBody>
      </p:sp>
      <p:sp>
        <p:nvSpPr>
          <p:cNvPr id="14" name="Rectangle 13">
            <a:extLst>
              <a:ext uri="{FF2B5EF4-FFF2-40B4-BE49-F238E27FC236}">
                <a16:creationId xmlns:a16="http://schemas.microsoft.com/office/drawing/2014/main" id="{B040CB70-E686-062E-A984-1C32E6A18BE5}"/>
              </a:ext>
            </a:extLst>
          </p:cNvPr>
          <p:cNvSpPr/>
          <p:nvPr/>
        </p:nvSpPr>
        <p:spPr>
          <a:xfrm>
            <a:off x="168095" y="2834698"/>
            <a:ext cx="3682117" cy="71901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latin typeface="Varela Round" pitchFamily="2" charset="-79"/>
                <a:cs typeface="Varela Round" pitchFamily="2" charset="-79"/>
              </a:rPr>
              <a:t>If it’s grown in the UK, it should be OK</a:t>
            </a:r>
          </a:p>
        </p:txBody>
      </p:sp>
      <p:pic>
        <p:nvPicPr>
          <p:cNvPr id="5124" name="Picture 4" descr="Free Aircraft Manchester photo and picture">
            <a:extLst>
              <a:ext uri="{FF2B5EF4-FFF2-40B4-BE49-F238E27FC236}">
                <a16:creationId xmlns:a16="http://schemas.microsoft.com/office/drawing/2014/main" id="{7FF10CBA-B676-B271-03E6-1C3139AE21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6206" y="3709114"/>
            <a:ext cx="3712514" cy="261464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Free Cabbage Vegetable photo and picture">
            <a:extLst>
              <a:ext uri="{FF2B5EF4-FFF2-40B4-BE49-F238E27FC236}">
                <a16:creationId xmlns:a16="http://schemas.microsoft.com/office/drawing/2014/main" id="{A8BE15E8-AC7C-7114-3D49-BB24B0288F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281" y="3752691"/>
            <a:ext cx="3844581" cy="257106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Free Ship Vessel photo and picture">
            <a:extLst>
              <a:ext uri="{FF2B5EF4-FFF2-40B4-BE49-F238E27FC236}">
                <a16:creationId xmlns:a16="http://schemas.microsoft.com/office/drawing/2014/main" id="{9269F0F1-4304-A97C-27FA-3178FF4351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8867" y="3682647"/>
            <a:ext cx="3970729" cy="26430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2717936B-A35B-6C41-B205-FF44B7F6DCB1}"/>
              </a:ext>
            </a:extLst>
          </p:cNvPr>
          <p:cNvSpPr txBox="1">
            <a:spLocks/>
          </p:cNvSpPr>
          <p:nvPr/>
        </p:nvSpPr>
        <p:spPr>
          <a:xfrm>
            <a:off x="7778121" y="490092"/>
            <a:ext cx="5151480" cy="4339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r>
              <a:rPr lang="en-US" sz="2400" dirty="0">
                <a:solidFill>
                  <a:schemeClr val="accent2"/>
                </a:solidFill>
                <a:latin typeface="Bradley Hand" pitchFamily="2" charset="77"/>
              </a:rPr>
              <a:t>Make informed choices</a:t>
            </a:r>
          </a:p>
        </p:txBody>
      </p:sp>
      <p:pic>
        <p:nvPicPr>
          <p:cNvPr id="4" name="Picture 3">
            <a:extLst>
              <a:ext uri="{FF2B5EF4-FFF2-40B4-BE49-F238E27FC236}">
                <a16:creationId xmlns:a16="http://schemas.microsoft.com/office/drawing/2014/main" id="{88B511AC-7C55-B887-F295-4C33F3C08D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66895" y="5283301"/>
            <a:ext cx="2084708" cy="1776965"/>
          </a:xfrm>
          <a:prstGeom prst="rect">
            <a:avLst/>
          </a:prstGeom>
        </p:spPr>
      </p:pic>
      <p:pic>
        <p:nvPicPr>
          <p:cNvPr id="10" name="Picture 9" descr="A yellow and purple cloud&#10;&#10;Description automatically generated">
            <a:extLst>
              <a:ext uri="{FF2B5EF4-FFF2-40B4-BE49-F238E27FC236}">
                <a16:creationId xmlns:a16="http://schemas.microsoft.com/office/drawing/2014/main" id="{EAF7C806-3ACE-5183-280C-EB89355662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2169" y="402525"/>
            <a:ext cx="4895434" cy="2817460"/>
          </a:xfrm>
          <a:prstGeom prst="rect">
            <a:avLst/>
          </a:prstGeom>
        </p:spPr>
      </p:pic>
      <p:sp>
        <p:nvSpPr>
          <p:cNvPr id="15" name="TextBox 14">
            <a:extLst>
              <a:ext uri="{FF2B5EF4-FFF2-40B4-BE49-F238E27FC236}">
                <a16:creationId xmlns:a16="http://schemas.microsoft.com/office/drawing/2014/main" id="{3DF43467-F640-35F8-142F-659F225309D4}"/>
              </a:ext>
            </a:extLst>
          </p:cNvPr>
          <p:cNvSpPr txBox="1"/>
          <p:nvPr/>
        </p:nvSpPr>
        <p:spPr>
          <a:xfrm>
            <a:off x="3029855" y="1651082"/>
            <a:ext cx="2520876" cy="1077218"/>
          </a:xfrm>
          <a:prstGeom prst="rect">
            <a:avLst/>
          </a:prstGeom>
          <a:noFill/>
        </p:spPr>
        <p:txBody>
          <a:bodyPr wrap="square" rtlCol="0">
            <a:spAutoFit/>
          </a:bodyPr>
          <a:lstStyle/>
          <a:p>
            <a:pPr algn="ctr"/>
            <a:r>
              <a:rPr lang="en-US" sz="1600" b="1" dirty="0">
                <a:solidFill>
                  <a:srgbClr val="9C0150"/>
                </a:solidFill>
                <a:latin typeface="Varela Round" pitchFamily="2" charset="-79"/>
                <a:cs typeface="Varela Round" pitchFamily="2" charset="-79"/>
              </a:rPr>
              <a:t>produce arriving by boat has 1% the carbon footprint of airfreighting</a:t>
            </a:r>
          </a:p>
        </p:txBody>
      </p:sp>
      <p:pic>
        <p:nvPicPr>
          <p:cNvPr id="9" name="Picture 8" descr="A pink circle with white text&#10;&#10;Description automatically generated">
            <a:extLst>
              <a:ext uri="{FF2B5EF4-FFF2-40B4-BE49-F238E27FC236}">
                <a16:creationId xmlns:a16="http://schemas.microsoft.com/office/drawing/2014/main" id="{2D0408D4-FA9F-DD17-D1EA-B09DC813D8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97" y="-21443"/>
            <a:ext cx="2374900" cy="1790700"/>
          </a:xfrm>
          <a:prstGeom prst="rect">
            <a:avLst/>
          </a:prstGeom>
        </p:spPr>
      </p:pic>
    </p:spTree>
    <p:extLst>
      <p:ext uri="{BB962C8B-B14F-4D97-AF65-F5344CB8AC3E}">
        <p14:creationId xmlns:p14="http://schemas.microsoft.com/office/powerpoint/2010/main" val="269495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A7BF4B-747D-D0E3-E393-C4556B933B8B}"/>
              </a:ext>
            </a:extLst>
          </p:cNvPr>
          <p:cNvSpPr/>
          <p:nvPr/>
        </p:nvSpPr>
        <p:spPr>
          <a:xfrm>
            <a:off x="-324378" y="2303166"/>
            <a:ext cx="12699075" cy="4598494"/>
          </a:xfrm>
          <a:prstGeom prst="rect">
            <a:avLst/>
          </a:pr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D087B7F6-3511-8E53-8FAD-62CA52CF88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3999" y="5436280"/>
            <a:ext cx="2084708" cy="1602749"/>
          </a:xfrm>
          <a:prstGeom prst="rect">
            <a:avLst/>
          </a:prstGeom>
        </p:spPr>
      </p:pic>
      <p:sp>
        <p:nvSpPr>
          <p:cNvPr id="46" name="Rectangle 45">
            <a:extLst>
              <a:ext uri="{FF2B5EF4-FFF2-40B4-BE49-F238E27FC236}">
                <a16:creationId xmlns:a16="http://schemas.microsoft.com/office/drawing/2014/main" id="{33BD0F14-44C7-FAD2-788C-CCFA967DBAB3}"/>
              </a:ext>
            </a:extLst>
          </p:cNvPr>
          <p:cNvSpPr/>
          <p:nvPr/>
        </p:nvSpPr>
        <p:spPr>
          <a:xfrm>
            <a:off x="479466" y="194569"/>
            <a:ext cx="1893638" cy="65980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C1AAA862-A330-936B-5C3A-878DF0E8A88C}"/>
              </a:ext>
            </a:extLst>
          </p:cNvPr>
          <p:cNvSpPr/>
          <p:nvPr/>
        </p:nvSpPr>
        <p:spPr>
          <a:xfrm>
            <a:off x="8796035" y="463043"/>
            <a:ext cx="3395965" cy="4630058"/>
          </a:xfrm>
          <a:custGeom>
            <a:avLst/>
            <a:gdLst>
              <a:gd name="connsiteX0" fmla="*/ 2315029 w 3395965"/>
              <a:gd name="connsiteY0" fmla="*/ 0 h 4630058"/>
              <a:gd name="connsiteX1" fmla="*/ 3216143 w 3395965"/>
              <a:gd name="connsiteY1" fmla="*/ 181927 h 4630058"/>
              <a:gd name="connsiteX2" fmla="*/ 3395965 w 3395965"/>
              <a:gd name="connsiteY2" fmla="*/ 268552 h 4630058"/>
              <a:gd name="connsiteX3" fmla="*/ 3395965 w 3395965"/>
              <a:gd name="connsiteY3" fmla="*/ 1230862 h 4630058"/>
              <a:gd name="connsiteX4" fmla="*/ 3288931 w 3395965"/>
              <a:gd name="connsiteY4" fmla="*/ 1133583 h 4630058"/>
              <a:gd name="connsiteX5" fmla="*/ 2315029 w 3395965"/>
              <a:gd name="connsiteY5" fmla="*/ 783961 h 4630058"/>
              <a:gd name="connsiteX6" fmla="*/ 783961 w 3395965"/>
              <a:gd name="connsiteY6" fmla="*/ 2315029 h 4630058"/>
              <a:gd name="connsiteX7" fmla="*/ 2315029 w 3395965"/>
              <a:gd name="connsiteY7" fmla="*/ 3846097 h 4630058"/>
              <a:gd name="connsiteX8" fmla="*/ 3288931 w 3395965"/>
              <a:gd name="connsiteY8" fmla="*/ 3496476 h 4630058"/>
              <a:gd name="connsiteX9" fmla="*/ 3395965 w 3395965"/>
              <a:gd name="connsiteY9" fmla="*/ 3399196 h 4630058"/>
              <a:gd name="connsiteX10" fmla="*/ 3395965 w 3395965"/>
              <a:gd name="connsiteY10" fmla="*/ 4361507 h 4630058"/>
              <a:gd name="connsiteX11" fmla="*/ 3216143 w 3395965"/>
              <a:gd name="connsiteY11" fmla="*/ 4448132 h 4630058"/>
              <a:gd name="connsiteX12" fmla="*/ 2315029 w 3395965"/>
              <a:gd name="connsiteY12" fmla="*/ 4630058 h 4630058"/>
              <a:gd name="connsiteX13" fmla="*/ 0 w 3395965"/>
              <a:gd name="connsiteY13" fmla="*/ 2315029 h 4630058"/>
              <a:gd name="connsiteX14" fmla="*/ 2315029 w 3395965"/>
              <a:gd name="connsiteY14" fmla="*/ 0 h 463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5965" h="4630058">
                <a:moveTo>
                  <a:pt x="2315029" y="0"/>
                </a:moveTo>
                <a:cubicBezTo>
                  <a:pt x="2634668" y="0"/>
                  <a:pt x="2939177" y="64780"/>
                  <a:pt x="3216143" y="181927"/>
                </a:cubicBezTo>
                <a:lnTo>
                  <a:pt x="3395965" y="268552"/>
                </a:lnTo>
                <a:lnTo>
                  <a:pt x="3395965" y="1230862"/>
                </a:lnTo>
                <a:lnTo>
                  <a:pt x="3288931" y="1133583"/>
                </a:lnTo>
                <a:cubicBezTo>
                  <a:pt x="3024272" y="915167"/>
                  <a:pt x="2684973" y="783961"/>
                  <a:pt x="2315029" y="783961"/>
                </a:cubicBezTo>
                <a:cubicBezTo>
                  <a:pt x="1469443" y="783961"/>
                  <a:pt x="783961" y="1469443"/>
                  <a:pt x="783961" y="2315029"/>
                </a:cubicBezTo>
                <a:cubicBezTo>
                  <a:pt x="783961" y="3160615"/>
                  <a:pt x="1469443" y="3846097"/>
                  <a:pt x="2315029" y="3846097"/>
                </a:cubicBezTo>
                <a:cubicBezTo>
                  <a:pt x="2684973" y="3846097"/>
                  <a:pt x="3024272" y="3714892"/>
                  <a:pt x="3288931" y="3496476"/>
                </a:cubicBezTo>
                <a:lnTo>
                  <a:pt x="3395965" y="3399196"/>
                </a:lnTo>
                <a:lnTo>
                  <a:pt x="3395965" y="4361507"/>
                </a:lnTo>
                <a:lnTo>
                  <a:pt x="3216143" y="4448132"/>
                </a:lnTo>
                <a:cubicBezTo>
                  <a:pt x="2939177" y="4565279"/>
                  <a:pt x="2634668" y="4630058"/>
                  <a:pt x="2315029" y="4630058"/>
                </a:cubicBezTo>
                <a:cubicBezTo>
                  <a:pt x="1036474" y="4630058"/>
                  <a:pt x="0" y="3593584"/>
                  <a:pt x="0" y="2315029"/>
                </a:cubicBezTo>
                <a:cubicBezTo>
                  <a:pt x="0" y="1036474"/>
                  <a:pt x="1036474" y="0"/>
                  <a:pt x="2315029" y="0"/>
                </a:cubicBezTo>
                <a:close/>
              </a:path>
            </a:pathLst>
          </a:custGeom>
          <a:solidFill>
            <a:schemeClr val="accent5">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3" name="Arc 12">
            <a:extLst>
              <a:ext uri="{FF2B5EF4-FFF2-40B4-BE49-F238E27FC236}">
                <a16:creationId xmlns:a16="http://schemas.microsoft.com/office/drawing/2014/main" id="{4559A448-2AE7-D611-7E92-01192439DA0B}"/>
              </a:ext>
            </a:extLst>
          </p:cNvPr>
          <p:cNvSpPr/>
          <p:nvPr/>
        </p:nvSpPr>
        <p:spPr>
          <a:xfrm rot="5400000">
            <a:off x="-846142" y="-364334"/>
            <a:ext cx="7218443" cy="6854861"/>
          </a:xfrm>
          <a:prstGeom prst="arc">
            <a:avLst>
              <a:gd name="adj1" fmla="val 17592647"/>
              <a:gd name="adj2" fmla="val 6256"/>
            </a:avLst>
          </a:prstGeom>
          <a:ln w="22225">
            <a:solidFill>
              <a:schemeClr val="tx1"/>
            </a:solidFill>
            <a:prstDash val="dash"/>
            <a:extLst>
              <a:ext uri="{C807C97D-BFC1-408E-A445-0C87EB9F89A2}">
                <ask:lineSketchStyleProps xmlns:ask="http://schemas.microsoft.com/office/drawing/2018/sketchyshapes" sd="1219033472">
                  <a:custGeom>
                    <a:avLst/>
                    <a:gdLst>
                      <a:gd name="connsiteX0" fmla="*/ 4393546 w 6752033"/>
                      <a:gd name="connsiteY0" fmla="*/ 149084 h 6411943"/>
                      <a:gd name="connsiteX1" fmla="*/ 6742567 w 6752033"/>
                      <a:gd name="connsiteY1" fmla="*/ 2966046 h 6411943"/>
                      <a:gd name="connsiteX2" fmla="*/ 6114144 w 6752033"/>
                      <a:gd name="connsiteY2" fmla="*/ 3010832 h 6411943"/>
                      <a:gd name="connsiteX3" fmla="*/ 5586718 w 6752033"/>
                      <a:gd name="connsiteY3" fmla="*/ 3048421 h 6411943"/>
                      <a:gd name="connsiteX4" fmla="*/ 5092958 w 6752033"/>
                      <a:gd name="connsiteY4" fmla="*/ 3083610 h 6411943"/>
                      <a:gd name="connsiteX5" fmla="*/ 4498200 w 6752033"/>
                      <a:gd name="connsiteY5" fmla="*/ 3125997 h 6411943"/>
                      <a:gd name="connsiteX6" fmla="*/ 3970774 w 6752033"/>
                      <a:gd name="connsiteY6" fmla="*/ 3163585 h 6411943"/>
                      <a:gd name="connsiteX7" fmla="*/ 3376017 w 6752033"/>
                      <a:gd name="connsiteY7" fmla="*/ 3205972 h 6411943"/>
                      <a:gd name="connsiteX8" fmla="*/ 3525255 w 6752033"/>
                      <a:gd name="connsiteY8" fmla="*/ 2757628 h 6411943"/>
                      <a:gd name="connsiteX9" fmla="*/ 3694843 w 6752033"/>
                      <a:gd name="connsiteY9" fmla="*/ 2248147 h 6411943"/>
                      <a:gd name="connsiteX10" fmla="*/ 3884782 w 6752033"/>
                      <a:gd name="connsiteY10" fmla="*/ 1677528 h 6411943"/>
                      <a:gd name="connsiteX11" fmla="*/ 4044194 w 6752033"/>
                      <a:gd name="connsiteY11" fmla="*/ 1198616 h 6411943"/>
                      <a:gd name="connsiteX12" fmla="*/ 4203607 w 6752033"/>
                      <a:gd name="connsiteY12" fmla="*/ 719703 h 6411943"/>
                      <a:gd name="connsiteX13" fmla="*/ 4393546 w 6752033"/>
                      <a:gd name="connsiteY13" fmla="*/ 149084 h 6411943"/>
                      <a:gd name="connsiteX0" fmla="*/ 4393546 w 6752033"/>
                      <a:gd name="connsiteY0" fmla="*/ 149084 h 6411943"/>
                      <a:gd name="connsiteX1" fmla="*/ 6742567 w 6752033"/>
                      <a:gd name="connsiteY1" fmla="*/ 2966046 h 6411943"/>
                    </a:gdLst>
                    <a:ahLst/>
                    <a:cxnLst>
                      <a:cxn ang="0">
                        <a:pos x="connsiteX0" y="connsiteY0"/>
                      </a:cxn>
                      <a:cxn ang="0">
                        <a:pos x="connsiteX1" y="connsiteY1"/>
                      </a:cxn>
                    </a:cxnLst>
                    <a:rect l="l" t="t" r="r" b="b"/>
                    <a:pathLst>
                      <a:path w="6752033" h="6411943" stroke="0" extrusionOk="0">
                        <a:moveTo>
                          <a:pt x="4393546" y="149084"/>
                        </a:moveTo>
                        <a:cubicBezTo>
                          <a:pt x="5396098" y="350897"/>
                          <a:pt x="6561403" y="1688678"/>
                          <a:pt x="6742567" y="2966046"/>
                        </a:cubicBezTo>
                        <a:cubicBezTo>
                          <a:pt x="6558544" y="3029842"/>
                          <a:pt x="6331521" y="2992451"/>
                          <a:pt x="6114144" y="3010832"/>
                        </a:cubicBezTo>
                        <a:cubicBezTo>
                          <a:pt x="5896767" y="3029213"/>
                          <a:pt x="5731154" y="3002188"/>
                          <a:pt x="5586718" y="3048421"/>
                        </a:cubicBezTo>
                        <a:cubicBezTo>
                          <a:pt x="5442282" y="3094653"/>
                          <a:pt x="5193201" y="3061983"/>
                          <a:pt x="5092958" y="3083610"/>
                        </a:cubicBezTo>
                        <a:cubicBezTo>
                          <a:pt x="4992715" y="3105237"/>
                          <a:pt x="4699038" y="3096820"/>
                          <a:pt x="4498200" y="3125997"/>
                        </a:cubicBezTo>
                        <a:cubicBezTo>
                          <a:pt x="4297361" y="3155173"/>
                          <a:pt x="4197979" y="3146668"/>
                          <a:pt x="3970774" y="3163585"/>
                        </a:cubicBezTo>
                        <a:cubicBezTo>
                          <a:pt x="3743569" y="3180502"/>
                          <a:pt x="3527043" y="3176368"/>
                          <a:pt x="3376017" y="3205972"/>
                        </a:cubicBezTo>
                        <a:cubicBezTo>
                          <a:pt x="3404873" y="2971441"/>
                          <a:pt x="3492073" y="2981297"/>
                          <a:pt x="3525255" y="2757628"/>
                        </a:cubicBezTo>
                        <a:cubicBezTo>
                          <a:pt x="3558437" y="2533959"/>
                          <a:pt x="3688969" y="2421657"/>
                          <a:pt x="3694843" y="2248147"/>
                        </a:cubicBezTo>
                        <a:cubicBezTo>
                          <a:pt x="3700717" y="2074637"/>
                          <a:pt x="3836808" y="1902968"/>
                          <a:pt x="3884782" y="1677528"/>
                        </a:cubicBezTo>
                        <a:cubicBezTo>
                          <a:pt x="3932755" y="1452088"/>
                          <a:pt x="4011332" y="1362559"/>
                          <a:pt x="4044194" y="1198616"/>
                        </a:cubicBezTo>
                        <a:cubicBezTo>
                          <a:pt x="4077056" y="1034673"/>
                          <a:pt x="4171404" y="851067"/>
                          <a:pt x="4203607" y="719703"/>
                        </a:cubicBezTo>
                        <a:cubicBezTo>
                          <a:pt x="4235810" y="588339"/>
                          <a:pt x="4349849" y="444880"/>
                          <a:pt x="4393546" y="149084"/>
                        </a:cubicBezTo>
                        <a:close/>
                      </a:path>
                      <a:path w="6752033" h="6411943" fill="none" extrusionOk="0">
                        <a:moveTo>
                          <a:pt x="4393546" y="149084"/>
                        </a:moveTo>
                        <a:cubicBezTo>
                          <a:pt x="6004286" y="285605"/>
                          <a:pt x="6646802" y="1624190"/>
                          <a:pt x="6742567" y="2966046"/>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7" name="Picture 16">
            <a:extLst>
              <a:ext uri="{FF2B5EF4-FFF2-40B4-BE49-F238E27FC236}">
                <a16:creationId xmlns:a16="http://schemas.microsoft.com/office/drawing/2014/main" id="{8422FFEF-4A3A-7256-7342-269249F10BCC}"/>
              </a:ext>
            </a:extLst>
          </p:cNvPr>
          <p:cNvPicPr>
            <a:picLocks noChangeAspect="1"/>
          </p:cNvPicPr>
          <p:nvPr/>
        </p:nvPicPr>
        <p:blipFill>
          <a:blip r:embed="rId4"/>
          <a:stretch>
            <a:fillRect/>
          </a:stretch>
        </p:blipFill>
        <p:spPr>
          <a:xfrm>
            <a:off x="-770247" y="5200090"/>
            <a:ext cx="2060328" cy="2060328"/>
          </a:xfrm>
          <a:prstGeom prst="rect">
            <a:avLst/>
          </a:prstGeom>
        </p:spPr>
      </p:pic>
      <p:sp>
        <p:nvSpPr>
          <p:cNvPr id="18" name="Oval 17">
            <a:extLst>
              <a:ext uri="{FF2B5EF4-FFF2-40B4-BE49-F238E27FC236}">
                <a16:creationId xmlns:a16="http://schemas.microsoft.com/office/drawing/2014/main" id="{0CC14BFA-C1A1-1BD0-6D00-F45D2F1411B4}"/>
              </a:ext>
            </a:extLst>
          </p:cNvPr>
          <p:cNvSpPr/>
          <p:nvPr/>
        </p:nvSpPr>
        <p:spPr>
          <a:xfrm>
            <a:off x="-793902" y="5014079"/>
            <a:ext cx="2302122" cy="2302122"/>
          </a:xfrm>
          <a:custGeom>
            <a:avLst/>
            <a:gdLst>
              <a:gd name="connsiteX0" fmla="*/ 0 w 2302122"/>
              <a:gd name="connsiteY0" fmla="*/ 1151061 h 2302122"/>
              <a:gd name="connsiteX1" fmla="*/ 1151061 w 2302122"/>
              <a:gd name="connsiteY1" fmla="*/ 0 h 2302122"/>
              <a:gd name="connsiteX2" fmla="*/ 2302122 w 2302122"/>
              <a:gd name="connsiteY2" fmla="*/ 1151061 h 2302122"/>
              <a:gd name="connsiteX3" fmla="*/ 1151061 w 2302122"/>
              <a:gd name="connsiteY3" fmla="*/ 2302122 h 2302122"/>
              <a:gd name="connsiteX4" fmla="*/ 0 w 2302122"/>
              <a:gd name="connsiteY4" fmla="*/ 1151061 h 2302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122" h="2302122" fill="none" extrusionOk="0">
                <a:moveTo>
                  <a:pt x="0" y="1151061"/>
                </a:moveTo>
                <a:cubicBezTo>
                  <a:pt x="44339" y="520608"/>
                  <a:pt x="585720" y="-144825"/>
                  <a:pt x="1151061" y="0"/>
                </a:cubicBezTo>
                <a:cubicBezTo>
                  <a:pt x="1754496" y="-4943"/>
                  <a:pt x="2209330" y="602710"/>
                  <a:pt x="2302122" y="1151061"/>
                </a:cubicBezTo>
                <a:cubicBezTo>
                  <a:pt x="2291849" y="1688807"/>
                  <a:pt x="1722274" y="2391758"/>
                  <a:pt x="1151061" y="2302122"/>
                </a:cubicBezTo>
                <a:cubicBezTo>
                  <a:pt x="673511" y="2390668"/>
                  <a:pt x="157016" y="1824527"/>
                  <a:pt x="0" y="1151061"/>
                </a:cubicBezTo>
                <a:close/>
              </a:path>
              <a:path w="2302122" h="2302122" stroke="0" extrusionOk="0">
                <a:moveTo>
                  <a:pt x="0" y="1151061"/>
                </a:moveTo>
                <a:cubicBezTo>
                  <a:pt x="-18904" y="503688"/>
                  <a:pt x="501904" y="5046"/>
                  <a:pt x="1151061" y="0"/>
                </a:cubicBezTo>
                <a:cubicBezTo>
                  <a:pt x="1815022" y="5947"/>
                  <a:pt x="2151514" y="520137"/>
                  <a:pt x="2302122" y="1151061"/>
                </a:cubicBezTo>
                <a:cubicBezTo>
                  <a:pt x="2193904" y="1892455"/>
                  <a:pt x="1780891" y="2334637"/>
                  <a:pt x="1151061" y="2302122"/>
                </a:cubicBezTo>
                <a:cubicBezTo>
                  <a:pt x="423060" y="2251629"/>
                  <a:pt x="41571" y="1806637"/>
                  <a:pt x="0" y="1151061"/>
                </a:cubicBezTo>
                <a:close/>
              </a:path>
            </a:pathLst>
          </a:custGeom>
          <a:ln w="31750">
            <a:solidFill>
              <a:schemeClr val="accent2"/>
            </a:solidFill>
            <a:prstDash val="solid"/>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19" name="Subtitle 2">
            <a:extLst>
              <a:ext uri="{FF2B5EF4-FFF2-40B4-BE49-F238E27FC236}">
                <a16:creationId xmlns:a16="http://schemas.microsoft.com/office/drawing/2014/main" id="{A3218199-8F91-AB50-CAC1-2B0739E835B0}"/>
              </a:ext>
            </a:extLst>
          </p:cNvPr>
          <p:cNvSpPr txBox="1">
            <a:spLocks/>
          </p:cNvSpPr>
          <p:nvPr/>
        </p:nvSpPr>
        <p:spPr>
          <a:xfrm>
            <a:off x="149685" y="2387404"/>
            <a:ext cx="3682117" cy="30514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200"/>
              <a:t> </a:t>
            </a:r>
          </a:p>
        </p:txBody>
      </p:sp>
      <p:sp>
        <p:nvSpPr>
          <p:cNvPr id="23" name="TextBox 22">
            <a:extLst>
              <a:ext uri="{FF2B5EF4-FFF2-40B4-BE49-F238E27FC236}">
                <a16:creationId xmlns:a16="http://schemas.microsoft.com/office/drawing/2014/main" id="{FA6423FA-EAD3-8F07-9C29-0E49BDB298F8}"/>
              </a:ext>
            </a:extLst>
          </p:cNvPr>
          <p:cNvSpPr txBox="1"/>
          <p:nvPr/>
        </p:nvSpPr>
        <p:spPr>
          <a:xfrm>
            <a:off x="6875329" y="1404730"/>
            <a:ext cx="243978" cy="369332"/>
          </a:xfrm>
          <a:prstGeom prst="rect">
            <a:avLst/>
          </a:prstGeom>
          <a:noFill/>
        </p:spPr>
        <p:txBody>
          <a:bodyPr wrap="none" rtlCol="0">
            <a:spAutoFit/>
          </a:bodyPr>
          <a:lstStyle/>
          <a:p>
            <a:r>
              <a:rPr lang="en-US"/>
              <a:t> </a:t>
            </a:r>
          </a:p>
        </p:txBody>
      </p:sp>
      <p:sp>
        <p:nvSpPr>
          <p:cNvPr id="21" name="Title 1">
            <a:extLst>
              <a:ext uri="{FF2B5EF4-FFF2-40B4-BE49-F238E27FC236}">
                <a16:creationId xmlns:a16="http://schemas.microsoft.com/office/drawing/2014/main" id="{CFE0D35D-76BE-B257-12A7-873B45BDDA67}"/>
              </a:ext>
            </a:extLst>
          </p:cNvPr>
          <p:cNvSpPr txBox="1">
            <a:spLocks/>
          </p:cNvSpPr>
          <p:nvPr/>
        </p:nvSpPr>
        <p:spPr>
          <a:xfrm rot="21336258">
            <a:off x="4479738" y="3561921"/>
            <a:ext cx="6773871" cy="118368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endParaRPr lang="en-US" sz="2000"/>
          </a:p>
        </p:txBody>
      </p:sp>
      <p:sp>
        <p:nvSpPr>
          <p:cNvPr id="3" name="Oval 2">
            <a:extLst>
              <a:ext uri="{FF2B5EF4-FFF2-40B4-BE49-F238E27FC236}">
                <a16:creationId xmlns:a16="http://schemas.microsoft.com/office/drawing/2014/main" id="{7718A1DC-592C-5A66-62D4-3B9738307510}"/>
              </a:ext>
            </a:extLst>
          </p:cNvPr>
          <p:cNvSpPr/>
          <p:nvPr/>
        </p:nvSpPr>
        <p:spPr>
          <a:xfrm>
            <a:off x="3975893" y="362588"/>
            <a:ext cx="6699088" cy="64367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F02F45CF-F198-A0BE-E2AC-0CE8F3C0C181}"/>
              </a:ext>
            </a:extLst>
          </p:cNvPr>
          <p:cNvCxnSpPr>
            <a:cxnSpLocks/>
          </p:cNvCxnSpPr>
          <p:nvPr/>
        </p:nvCxnSpPr>
        <p:spPr>
          <a:xfrm>
            <a:off x="6743845" y="380811"/>
            <a:ext cx="1147170" cy="630698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BED0FDAF-FF77-2C0C-6C66-424F81B8C68F}"/>
              </a:ext>
            </a:extLst>
          </p:cNvPr>
          <p:cNvCxnSpPr>
            <a:cxnSpLocks/>
          </p:cNvCxnSpPr>
          <p:nvPr/>
        </p:nvCxnSpPr>
        <p:spPr>
          <a:xfrm>
            <a:off x="4212387" y="2387404"/>
            <a:ext cx="6105099" cy="2616052"/>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0A975E97-890A-22B9-62CE-A2FED59DB0A5}"/>
              </a:ext>
            </a:extLst>
          </p:cNvPr>
          <p:cNvCxnSpPr>
            <a:cxnSpLocks/>
          </p:cNvCxnSpPr>
          <p:nvPr/>
        </p:nvCxnSpPr>
        <p:spPr>
          <a:xfrm flipH="1">
            <a:off x="4830544" y="1774062"/>
            <a:ext cx="5125438" cy="3936927"/>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45" name="TextBox 44">
            <a:extLst>
              <a:ext uri="{FF2B5EF4-FFF2-40B4-BE49-F238E27FC236}">
                <a16:creationId xmlns:a16="http://schemas.microsoft.com/office/drawing/2014/main" id="{5013241B-7587-EA00-2A30-A74D6A7B9D9F}"/>
              </a:ext>
            </a:extLst>
          </p:cNvPr>
          <p:cNvSpPr txBox="1"/>
          <p:nvPr/>
        </p:nvSpPr>
        <p:spPr>
          <a:xfrm>
            <a:off x="763974" y="536829"/>
            <a:ext cx="1335528" cy="2154436"/>
          </a:xfrm>
          <a:prstGeom prst="rect">
            <a:avLst/>
          </a:prstGeom>
          <a:noFill/>
        </p:spPr>
        <p:txBody>
          <a:bodyPr wrap="square" rtlCol="0">
            <a:spAutoFit/>
          </a:bodyPr>
          <a:lstStyle/>
          <a:p>
            <a:pPr algn="ctr"/>
            <a:r>
              <a:rPr lang="en-US" sz="2800" b="1" dirty="0">
                <a:solidFill>
                  <a:schemeClr val="accent2"/>
                </a:solidFill>
                <a:latin typeface="Bradley Hand" pitchFamily="2" charset="77"/>
              </a:rPr>
              <a:t>ALL YEAR</a:t>
            </a:r>
          </a:p>
          <a:p>
            <a:pPr algn="ctr"/>
            <a:r>
              <a:rPr lang="en-US" sz="1200" dirty="0">
                <a:solidFill>
                  <a:schemeClr val="bg1"/>
                </a:solidFill>
              </a:rPr>
              <a:t>Cabbage</a:t>
            </a:r>
          </a:p>
          <a:p>
            <a:pPr algn="ctr"/>
            <a:r>
              <a:rPr lang="en-US" sz="1200" dirty="0">
                <a:solidFill>
                  <a:schemeClr val="bg1"/>
                </a:solidFill>
              </a:rPr>
              <a:t>Pak choi </a:t>
            </a:r>
          </a:p>
          <a:p>
            <a:pPr algn="ctr"/>
            <a:r>
              <a:rPr lang="en-US" sz="1200" dirty="0">
                <a:solidFill>
                  <a:schemeClr val="bg1"/>
                </a:solidFill>
              </a:rPr>
              <a:t>Radicchio</a:t>
            </a:r>
          </a:p>
          <a:p>
            <a:pPr algn="ctr"/>
            <a:r>
              <a:rPr lang="en-US" sz="1200" dirty="0">
                <a:solidFill>
                  <a:schemeClr val="bg1"/>
                </a:solidFill>
              </a:rPr>
              <a:t>Banana</a:t>
            </a:r>
          </a:p>
          <a:p>
            <a:pPr algn="ctr"/>
            <a:r>
              <a:rPr lang="en-US" sz="1200" dirty="0">
                <a:solidFill>
                  <a:schemeClr val="bg1"/>
                </a:solidFill>
              </a:rPr>
              <a:t>pomegranate</a:t>
            </a:r>
          </a:p>
          <a:p>
            <a:pPr algn="ctr"/>
            <a:endParaRPr lang="en-US" dirty="0"/>
          </a:p>
        </p:txBody>
      </p:sp>
      <p:pic>
        <p:nvPicPr>
          <p:cNvPr id="1026" name="Picture 2" descr="Free bell pepper broccoli brussels sprouts vector">
            <a:extLst>
              <a:ext uri="{FF2B5EF4-FFF2-40B4-BE49-F238E27FC236}">
                <a16:creationId xmlns:a16="http://schemas.microsoft.com/office/drawing/2014/main" id="{E80866C8-E2DB-E57E-9436-D9673A49210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7429" t="80126"/>
          <a:stretch/>
        </p:blipFill>
        <p:spPr bwMode="auto">
          <a:xfrm>
            <a:off x="7329077" y="1444108"/>
            <a:ext cx="1992561" cy="128573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Free bell pepper broccoli brussels sprouts vector">
            <a:extLst>
              <a:ext uri="{FF2B5EF4-FFF2-40B4-BE49-F238E27FC236}">
                <a16:creationId xmlns:a16="http://schemas.microsoft.com/office/drawing/2014/main" id="{17839317-326E-2B26-6047-CC1B4BB33B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395" t="51298" r="23033" b="18993"/>
          <a:stretch/>
        </p:blipFill>
        <p:spPr bwMode="auto">
          <a:xfrm>
            <a:off x="7039150" y="548223"/>
            <a:ext cx="1155495" cy="122290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Free bell pepper broccoli brussels sprouts vector">
            <a:extLst>
              <a:ext uri="{FF2B5EF4-FFF2-40B4-BE49-F238E27FC236}">
                <a16:creationId xmlns:a16="http://schemas.microsoft.com/office/drawing/2014/main" id="{3CFD066B-DE08-F1E1-5C63-CB2BD3C1FE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993" t="48230" b="19686"/>
          <a:stretch/>
        </p:blipFill>
        <p:spPr bwMode="auto">
          <a:xfrm>
            <a:off x="9188340" y="2197289"/>
            <a:ext cx="1313592" cy="147019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Free bell pepper broccoli brussels sprouts vector">
            <a:extLst>
              <a:ext uri="{FF2B5EF4-FFF2-40B4-BE49-F238E27FC236}">
                <a16:creationId xmlns:a16="http://schemas.microsoft.com/office/drawing/2014/main" id="{3D094EBA-32CF-58FE-E668-79511AF1F7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488" t="80442" r="25240"/>
          <a:stretch/>
        </p:blipFill>
        <p:spPr bwMode="auto">
          <a:xfrm>
            <a:off x="8951584" y="3585094"/>
            <a:ext cx="1568320" cy="9260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Free bell pepper broccoli brussels sprouts vector">
            <a:extLst>
              <a:ext uri="{FF2B5EF4-FFF2-40B4-BE49-F238E27FC236}">
                <a16:creationId xmlns:a16="http://schemas.microsoft.com/office/drawing/2014/main" id="{36522AA8-B7E5-CA2A-A653-0D41029850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606" t="47409" r="65779" b="21082"/>
          <a:stretch/>
        </p:blipFill>
        <p:spPr bwMode="auto">
          <a:xfrm>
            <a:off x="8177672" y="2803799"/>
            <a:ext cx="1038615" cy="14433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Free bell pepper broccoli brussels sprouts vector">
            <a:extLst>
              <a:ext uri="{FF2B5EF4-FFF2-40B4-BE49-F238E27FC236}">
                <a16:creationId xmlns:a16="http://schemas.microsoft.com/office/drawing/2014/main" id="{9F083B3D-5F71-8C3B-A6FF-504E9F2BA7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690" t="47959" r="46585" b="31081"/>
          <a:stretch/>
        </p:blipFill>
        <p:spPr bwMode="auto">
          <a:xfrm>
            <a:off x="5602258" y="4927860"/>
            <a:ext cx="983476" cy="85232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Free bell pepper broccoli brussels sprouts vector">
            <a:extLst>
              <a:ext uri="{FF2B5EF4-FFF2-40B4-BE49-F238E27FC236}">
                <a16:creationId xmlns:a16="http://schemas.microsoft.com/office/drawing/2014/main" id="{3D75AFDF-1C81-A9EF-0F1C-5581996AAD6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4391" r="16643" b="72091"/>
          <a:stretch/>
        </p:blipFill>
        <p:spPr bwMode="auto">
          <a:xfrm>
            <a:off x="6515233" y="4265018"/>
            <a:ext cx="1011620" cy="109092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Free bell pepper broccoli brussels sprouts vector">
            <a:extLst>
              <a:ext uri="{FF2B5EF4-FFF2-40B4-BE49-F238E27FC236}">
                <a16:creationId xmlns:a16="http://schemas.microsoft.com/office/drawing/2014/main" id="{040CBA43-C6C9-EB3E-413C-00C912A915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609" t="-1072" b="67053"/>
          <a:stretch/>
        </p:blipFill>
        <p:spPr bwMode="auto">
          <a:xfrm>
            <a:off x="7783841" y="3959250"/>
            <a:ext cx="1057282" cy="14332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cherries fruit food vector">
            <a:extLst>
              <a:ext uri="{FF2B5EF4-FFF2-40B4-BE49-F238E27FC236}">
                <a16:creationId xmlns:a16="http://schemas.microsoft.com/office/drawing/2014/main" id="{9DDD79B7-65CF-5EBE-F28F-B51F5FECDD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3820" y="4890067"/>
            <a:ext cx="1279193" cy="14090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bananas fruit food vector">
            <a:extLst>
              <a:ext uri="{FF2B5EF4-FFF2-40B4-BE49-F238E27FC236}">
                <a16:creationId xmlns:a16="http://schemas.microsoft.com/office/drawing/2014/main" id="{2C132865-B26C-04BC-DDEB-386F4BCE24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815" y="3820447"/>
            <a:ext cx="2708474" cy="17393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raspberry berry blackberry vector">
            <a:extLst>
              <a:ext uri="{FF2B5EF4-FFF2-40B4-BE49-F238E27FC236}">
                <a16:creationId xmlns:a16="http://schemas.microsoft.com/office/drawing/2014/main" id="{3F295F2A-AE6C-21CD-757B-5E859C59BC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2995" y="6065383"/>
            <a:ext cx="553440" cy="5630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pear food fruit vector">
            <a:extLst>
              <a:ext uri="{FF2B5EF4-FFF2-40B4-BE49-F238E27FC236}">
                <a16:creationId xmlns:a16="http://schemas.microsoft.com/office/drawing/2014/main" id="{2D18E2CE-3C82-D2E2-0FD0-571C042E4B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30855" y="2963736"/>
            <a:ext cx="907632" cy="135720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Pumpkin Cartoon vector and picture">
            <a:extLst>
              <a:ext uri="{FF2B5EF4-FFF2-40B4-BE49-F238E27FC236}">
                <a16:creationId xmlns:a16="http://schemas.microsoft.com/office/drawing/2014/main" id="{AEA04170-391B-1267-9024-71F5A1CDB4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02243" y="2994737"/>
            <a:ext cx="1051979" cy="102400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Apple Red vector and picture">
            <a:extLst>
              <a:ext uri="{FF2B5EF4-FFF2-40B4-BE49-F238E27FC236}">
                <a16:creationId xmlns:a16="http://schemas.microsoft.com/office/drawing/2014/main" id="{424FE9F5-1DF1-49DA-021D-347910CE350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71107" y="4326527"/>
            <a:ext cx="907632" cy="906164"/>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4458BE4C-3C97-D25D-33BC-34AE5A678ABE}"/>
              </a:ext>
            </a:extLst>
          </p:cNvPr>
          <p:cNvSpPr/>
          <p:nvPr/>
        </p:nvSpPr>
        <p:spPr>
          <a:xfrm>
            <a:off x="2781719" y="2797118"/>
            <a:ext cx="1030164" cy="15742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43A514C-D340-EA9C-A9A2-493CA7987D22}"/>
              </a:ext>
            </a:extLst>
          </p:cNvPr>
          <p:cNvSpPr txBox="1"/>
          <p:nvPr/>
        </p:nvSpPr>
        <p:spPr>
          <a:xfrm>
            <a:off x="2845733" y="2803426"/>
            <a:ext cx="1466832" cy="1846659"/>
          </a:xfrm>
          <a:prstGeom prst="rect">
            <a:avLst/>
          </a:prstGeom>
          <a:noFill/>
        </p:spPr>
        <p:txBody>
          <a:bodyPr wrap="square" rtlCol="0">
            <a:spAutoFit/>
          </a:bodyPr>
          <a:lstStyle/>
          <a:p>
            <a:r>
              <a:rPr lang="en-US" sz="1200" dirty="0">
                <a:solidFill>
                  <a:schemeClr val="accent2"/>
                </a:solidFill>
                <a:latin typeface="Bradley Hand" pitchFamily="2" charset="77"/>
              </a:rPr>
              <a:t>SEP &amp; OCT</a:t>
            </a:r>
          </a:p>
          <a:p>
            <a:r>
              <a:rPr lang="en-US" sz="1200" dirty="0">
                <a:solidFill>
                  <a:schemeClr val="bg1"/>
                </a:solidFill>
              </a:rPr>
              <a:t>Celery</a:t>
            </a:r>
          </a:p>
          <a:p>
            <a:r>
              <a:rPr lang="en-US" sz="1200" dirty="0">
                <a:solidFill>
                  <a:schemeClr val="bg1"/>
                </a:solidFill>
              </a:rPr>
              <a:t>Artichoke</a:t>
            </a:r>
          </a:p>
          <a:p>
            <a:r>
              <a:rPr lang="en-US" sz="1200" dirty="0">
                <a:solidFill>
                  <a:schemeClr val="bg1"/>
                </a:solidFill>
              </a:rPr>
              <a:t>Kae</a:t>
            </a:r>
          </a:p>
          <a:p>
            <a:r>
              <a:rPr lang="en-US" sz="1200" dirty="0">
                <a:solidFill>
                  <a:schemeClr val="bg1"/>
                </a:solidFill>
              </a:rPr>
              <a:t>Pumpkin</a:t>
            </a:r>
          </a:p>
          <a:p>
            <a:r>
              <a:rPr lang="en-US" sz="1200" dirty="0">
                <a:solidFill>
                  <a:schemeClr val="bg1"/>
                </a:solidFill>
              </a:rPr>
              <a:t>Sweetcorn</a:t>
            </a:r>
          </a:p>
          <a:p>
            <a:r>
              <a:rPr lang="en-US" sz="1200" dirty="0">
                <a:solidFill>
                  <a:schemeClr val="bg1"/>
                </a:solidFill>
              </a:rPr>
              <a:t>Apples</a:t>
            </a:r>
          </a:p>
          <a:p>
            <a:r>
              <a:rPr lang="en-US" sz="1200" dirty="0">
                <a:solidFill>
                  <a:schemeClr val="bg1"/>
                </a:solidFill>
              </a:rPr>
              <a:t>Pears</a:t>
            </a:r>
          </a:p>
          <a:p>
            <a:endParaRPr lang="en-US" dirty="0"/>
          </a:p>
        </p:txBody>
      </p:sp>
      <p:pic>
        <p:nvPicPr>
          <p:cNvPr id="1040" name="Picture 16" descr="Free currant nature cranberries vector">
            <a:extLst>
              <a:ext uri="{FF2B5EF4-FFF2-40B4-BE49-F238E27FC236}">
                <a16:creationId xmlns:a16="http://schemas.microsoft.com/office/drawing/2014/main" id="{7D134957-83B3-6548-A5DC-6FABF9F97E3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36988" y="723530"/>
            <a:ext cx="564320" cy="112499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ree radish vegetables food vector">
            <a:extLst>
              <a:ext uri="{FF2B5EF4-FFF2-40B4-BE49-F238E27FC236}">
                <a16:creationId xmlns:a16="http://schemas.microsoft.com/office/drawing/2014/main" id="{D4021916-1919-E2A9-F789-86AD6FBEFF7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4646668" y="1435881"/>
            <a:ext cx="1615671" cy="112592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Free bell pepper broccoli brussels sprouts vector">
            <a:extLst>
              <a:ext uri="{FF2B5EF4-FFF2-40B4-BE49-F238E27FC236}">
                <a16:creationId xmlns:a16="http://schemas.microsoft.com/office/drawing/2014/main" id="{0E1D56BF-D932-1003-E81B-EAF0CF9AB9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0886" r="82156"/>
          <a:stretch/>
        </p:blipFill>
        <p:spPr bwMode="auto">
          <a:xfrm>
            <a:off x="6122334" y="1641077"/>
            <a:ext cx="898709" cy="181276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10131C52-9D85-BCB0-4330-5CE5C8E39BD4}"/>
              </a:ext>
            </a:extLst>
          </p:cNvPr>
          <p:cNvSpPr/>
          <p:nvPr/>
        </p:nvSpPr>
        <p:spPr>
          <a:xfrm>
            <a:off x="3433382" y="362464"/>
            <a:ext cx="1030164" cy="15742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61545CBB-7B8F-6299-725E-6B1595EEF851}"/>
              </a:ext>
            </a:extLst>
          </p:cNvPr>
          <p:cNvSpPr txBox="1"/>
          <p:nvPr/>
        </p:nvSpPr>
        <p:spPr>
          <a:xfrm>
            <a:off x="3485988" y="456538"/>
            <a:ext cx="978286" cy="2123658"/>
          </a:xfrm>
          <a:prstGeom prst="rect">
            <a:avLst/>
          </a:prstGeom>
          <a:noFill/>
        </p:spPr>
        <p:txBody>
          <a:bodyPr wrap="square" rtlCol="0">
            <a:spAutoFit/>
          </a:bodyPr>
          <a:lstStyle/>
          <a:p>
            <a:r>
              <a:rPr lang="en-US" sz="1200" dirty="0">
                <a:solidFill>
                  <a:schemeClr val="accent2"/>
                </a:solidFill>
                <a:latin typeface="Bradley Hand" pitchFamily="2" charset="77"/>
              </a:rPr>
              <a:t>NOV &amp; DEC</a:t>
            </a:r>
          </a:p>
          <a:p>
            <a:r>
              <a:rPr lang="en-US" sz="1200" dirty="0">
                <a:solidFill>
                  <a:schemeClr val="bg1"/>
                </a:solidFill>
              </a:rPr>
              <a:t>Brussel sprouts</a:t>
            </a:r>
          </a:p>
          <a:p>
            <a:r>
              <a:rPr lang="en-US" sz="1200" dirty="0">
                <a:solidFill>
                  <a:schemeClr val="bg1"/>
                </a:solidFill>
              </a:rPr>
              <a:t>Leek</a:t>
            </a:r>
          </a:p>
          <a:p>
            <a:r>
              <a:rPr lang="en-US" sz="1200" dirty="0">
                <a:solidFill>
                  <a:schemeClr val="bg1"/>
                </a:solidFill>
              </a:rPr>
              <a:t>Kale</a:t>
            </a:r>
          </a:p>
          <a:p>
            <a:r>
              <a:rPr lang="en-US" sz="1200" dirty="0">
                <a:solidFill>
                  <a:schemeClr val="bg1"/>
                </a:solidFill>
              </a:rPr>
              <a:t>Turnip</a:t>
            </a:r>
          </a:p>
          <a:p>
            <a:r>
              <a:rPr lang="en-US" sz="1200" dirty="0">
                <a:solidFill>
                  <a:schemeClr val="bg1"/>
                </a:solidFill>
              </a:rPr>
              <a:t>Cranberry</a:t>
            </a:r>
          </a:p>
          <a:p>
            <a:endParaRPr lang="en-US" sz="1200" dirty="0">
              <a:solidFill>
                <a:schemeClr val="bg1"/>
              </a:solidFill>
            </a:endParaRPr>
          </a:p>
          <a:p>
            <a:endParaRPr lang="en-US" sz="1200" dirty="0">
              <a:solidFill>
                <a:schemeClr val="bg1"/>
              </a:solidFill>
            </a:endParaRPr>
          </a:p>
          <a:p>
            <a:endParaRPr lang="en-US" sz="1200" dirty="0">
              <a:solidFill>
                <a:schemeClr val="bg1"/>
              </a:solidFill>
            </a:endParaRPr>
          </a:p>
          <a:p>
            <a:endParaRPr lang="en-US" sz="1200" dirty="0">
              <a:solidFill>
                <a:schemeClr val="bg1"/>
              </a:solidFill>
            </a:endParaRPr>
          </a:p>
        </p:txBody>
      </p:sp>
      <p:sp>
        <p:nvSpPr>
          <p:cNvPr id="40" name="Rectangle 39">
            <a:extLst>
              <a:ext uri="{FF2B5EF4-FFF2-40B4-BE49-F238E27FC236}">
                <a16:creationId xmlns:a16="http://schemas.microsoft.com/office/drawing/2014/main" id="{7C9CB741-1D4A-4F0E-8A56-B51046A90444}"/>
              </a:ext>
            </a:extLst>
          </p:cNvPr>
          <p:cNvSpPr/>
          <p:nvPr/>
        </p:nvSpPr>
        <p:spPr>
          <a:xfrm>
            <a:off x="10233708" y="78617"/>
            <a:ext cx="1294988" cy="18813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A18247F-80E1-F200-E0BD-CD3FE0CDF2B4}"/>
              </a:ext>
            </a:extLst>
          </p:cNvPr>
          <p:cNvSpPr txBox="1"/>
          <p:nvPr/>
        </p:nvSpPr>
        <p:spPr>
          <a:xfrm>
            <a:off x="10245701" y="150764"/>
            <a:ext cx="1688511" cy="1793643"/>
          </a:xfrm>
          <a:prstGeom prst="rect">
            <a:avLst/>
          </a:prstGeom>
          <a:noFill/>
        </p:spPr>
        <p:txBody>
          <a:bodyPr wrap="square" lIns="91440" tIns="45720" rIns="91440" bIns="45720" rtlCol="0" anchor="t">
            <a:spAutoFit/>
          </a:bodyPr>
          <a:lstStyle/>
          <a:p>
            <a:r>
              <a:rPr lang="en-US" sz="1200" dirty="0">
                <a:solidFill>
                  <a:schemeClr val="accent2"/>
                </a:solidFill>
                <a:latin typeface="Bradley Hand" pitchFamily="2" charset="77"/>
              </a:rPr>
              <a:t>JAN &amp; FEB</a:t>
            </a:r>
          </a:p>
          <a:p>
            <a:r>
              <a:rPr lang="en-US" sz="1200" dirty="0">
                <a:solidFill>
                  <a:schemeClr val="bg1"/>
                </a:solidFill>
              </a:rPr>
              <a:t>Beetroot</a:t>
            </a:r>
          </a:p>
          <a:p>
            <a:r>
              <a:rPr lang="en-US" sz="1200" dirty="0">
                <a:solidFill>
                  <a:schemeClr val="bg1"/>
                </a:solidFill>
              </a:rPr>
              <a:t>Brussel sprouts</a:t>
            </a:r>
          </a:p>
          <a:p>
            <a:r>
              <a:rPr lang="en-US" sz="1200" dirty="0">
                <a:solidFill>
                  <a:schemeClr val="bg1"/>
                </a:solidFill>
              </a:rPr>
              <a:t>Cauliflower</a:t>
            </a:r>
          </a:p>
          <a:p>
            <a:r>
              <a:rPr lang="en-US" sz="1200" dirty="0">
                <a:solidFill>
                  <a:schemeClr val="bg1"/>
                </a:solidFill>
              </a:rPr>
              <a:t>Parsnip</a:t>
            </a:r>
          </a:p>
          <a:p>
            <a:r>
              <a:rPr lang="en-US" sz="1200" dirty="0">
                <a:solidFill>
                  <a:schemeClr val="bg1"/>
                </a:solidFill>
              </a:rPr>
              <a:t>Sweet potato</a:t>
            </a:r>
          </a:p>
          <a:p>
            <a:r>
              <a:rPr lang="en-US" sz="1200" dirty="0">
                <a:solidFill>
                  <a:schemeClr val="bg1"/>
                </a:solidFill>
              </a:rPr>
              <a:t>Apple</a:t>
            </a:r>
          </a:p>
          <a:p>
            <a:r>
              <a:rPr lang="en-US" sz="1200" dirty="0">
                <a:solidFill>
                  <a:schemeClr val="bg1"/>
                </a:solidFill>
              </a:rPr>
              <a:t>Clementine</a:t>
            </a:r>
          </a:p>
          <a:p>
            <a:r>
              <a:rPr lang="en-US" sz="1200" dirty="0">
                <a:solidFill>
                  <a:schemeClr val="bg1"/>
                </a:solidFill>
              </a:rPr>
              <a:t>orange</a:t>
            </a:r>
          </a:p>
        </p:txBody>
      </p:sp>
      <p:sp>
        <p:nvSpPr>
          <p:cNvPr id="41" name="Rectangle 40">
            <a:extLst>
              <a:ext uri="{FF2B5EF4-FFF2-40B4-BE49-F238E27FC236}">
                <a16:creationId xmlns:a16="http://schemas.microsoft.com/office/drawing/2014/main" id="{B50A5E45-3436-F85F-F36E-D5A132757480}"/>
              </a:ext>
            </a:extLst>
          </p:cNvPr>
          <p:cNvSpPr/>
          <p:nvPr/>
        </p:nvSpPr>
        <p:spPr>
          <a:xfrm>
            <a:off x="10992497" y="2382236"/>
            <a:ext cx="1030164" cy="18222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79D32B4-0FA3-E905-BAFA-4A20163D24B9}"/>
              </a:ext>
            </a:extLst>
          </p:cNvPr>
          <p:cNvSpPr txBox="1"/>
          <p:nvPr/>
        </p:nvSpPr>
        <p:spPr>
          <a:xfrm>
            <a:off x="11061591" y="2542851"/>
            <a:ext cx="1466832" cy="1661993"/>
          </a:xfrm>
          <a:prstGeom prst="rect">
            <a:avLst/>
          </a:prstGeom>
          <a:noFill/>
        </p:spPr>
        <p:txBody>
          <a:bodyPr wrap="square" rtlCol="0">
            <a:spAutoFit/>
          </a:bodyPr>
          <a:lstStyle/>
          <a:p>
            <a:r>
              <a:rPr lang="en-US" sz="1200" dirty="0">
                <a:solidFill>
                  <a:schemeClr val="accent2"/>
                </a:solidFill>
                <a:latin typeface="Bradley Hand" pitchFamily="2" charset="77"/>
              </a:rPr>
              <a:t>MAR &amp; APR</a:t>
            </a:r>
          </a:p>
          <a:p>
            <a:r>
              <a:rPr lang="en-US" sz="1200" dirty="0">
                <a:solidFill>
                  <a:schemeClr val="bg1"/>
                </a:solidFill>
              </a:rPr>
              <a:t>Cabbage</a:t>
            </a:r>
          </a:p>
          <a:p>
            <a:r>
              <a:rPr lang="en-US" sz="1200" dirty="0">
                <a:solidFill>
                  <a:schemeClr val="bg1"/>
                </a:solidFill>
              </a:rPr>
              <a:t>Peas</a:t>
            </a:r>
          </a:p>
          <a:p>
            <a:r>
              <a:rPr lang="en-US" sz="1200" dirty="0">
                <a:solidFill>
                  <a:schemeClr val="bg1"/>
                </a:solidFill>
              </a:rPr>
              <a:t>Pepper</a:t>
            </a:r>
          </a:p>
          <a:p>
            <a:r>
              <a:rPr lang="en-US" sz="1200" dirty="0">
                <a:solidFill>
                  <a:schemeClr val="bg1"/>
                </a:solidFill>
              </a:rPr>
              <a:t>Spinach</a:t>
            </a:r>
          </a:p>
          <a:p>
            <a:r>
              <a:rPr lang="en-US" sz="1200" dirty="0">
                <a:solidFill>
                  <a:schemeClr val="bg1"/>
                </a:solidFill>
              </a:rPr>
              <a:t>Potatoes</a:t>
            </a:r>
          </a:p>
          <a:p>
            <a:endParaRPr lang="en-US" sz="1200" dirty="0"/>
          </a:p>
          <a:p>
            <a:endParaRPr lang="en-US" dirty="0"/>
          </a:p>
        </p:txBody>
      </p:sp>
      <p:sp>
        <p:nvSpPr>
          <p:cNvPr id="42" name="Rectangle 41">
            <a:extLst>
              <a:ext uri="{FF2B5EF4-FFF2-40B4-BE49-F238E27FC236}">
                <a16:creationId xmlns:a16="http://schemas.microsoft.com/office/drawing/2014/main" id="{E18EA229-1E13-D1F8-4418-EAE81C554711}"/>
              </a:ext>
            </a:extLst>
          </p:cNvPr>
          <p:cNvSpPr/>
          <p:nvPr/>
        </p:nvSpPr>
        <p:spPr>
          <a:xfrm>
            <a:off x="10266695" y="5178688"/>
            <a:ext cx="1030164" cy="14936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7373085-C423-4695-8B22-FD5D643617E7}"/>
              </a:ext>
            </a:extLst>
          </p:cNvPr>
          <p:cNvSpPr txBox="1"/>
          <p:nvPr/>
        </p:nvSpPr>
        <p:spPr>
          <a:xfrm>
            <a:off x="10306838" y="5264429"/>
            <a:ext cx="1097269" cy="1661993"/>
          </a:xfrm>
          <a:prstGeom prst="rect">
            <a:avLst/>
          </a:prstGeom>
          <a:noFill/>
        </p:spPr>
        <p:txBody>
          <a:bodyPr wrap="square" rtlCol="0">
            <a:spAutoFit/>
          </a:bodyPr>
          <a:lstStyle/>
          <a:p>
            <a:r>
              <a:rPr lang="en-US" sz="1200" dirty="0">
                <a:solidFill>
                  <a:schemeClr val="accent2"/>
                </a:solidFill>
                <a:latin typeface="Bradley Hand" pitchFamily="2" charset="77"/>
              </a:rPr>
              <a:t>MAY &amp;  JUN</a:t>
            </a:r>
          </a:p>
          <a:p>
            <a:r>
              <a:rPr lang="en-US" sz="1200" dirty="0">
                <a:solidFill>
                  <a:schemeClr val="bg1"/>
                </a:solidFill>
              </a:rPr>
              <a:t>Asparagus</a:t>
            </a:r>
          </a:p>
          <a:p>
            <a:r>
              <a:rPr lang="en-US" sz="1200" dirty="0" err="1">
                <a:solidFill>
                  <a:schemeClr val="bg1"/>
                </a:solidFill>
              </a:rPr>
              <a:t>Aubergine</a:t>
            </a:r>
            <a:endParaRPr lang="en-US" sz="1200" dirty="0">
              <a:solidFill>
                <a:schemeClr val="bg1"/>
              </a:solidFill>
            </a:endParaRPr>
          </a:p>
          <a:p>
            <a:r>
              <a:rPr lang="en-US" sz="1200" dirty="0">
                <a:solidFill>
                  <a:schemeClr val="bg1"/>
                </a:solidFill>
              </a:rPr>
              <a:t>Carrot</a:t>
            </a:r>
          </a:p>
          <a:p>
            <a:r>
              <a:rPr lang="en-US" sz="1200" dirty="0">
                <a:solidFill>
                  <a:schemeClr val="bg1"/>
                </a:solidFill>
              </a:rPr>
              <a:t>Lettuce</a:t>
            </a:r>
          </a:p>
          <a:p>
            <a:r>
              <a:rPr lang="en-US" sz="1200" dirty="0">
                <a:solidFill>
                  <a:schemeClr val="bg1"/>
                </a:solidFill>
              </a:rPr>
              <a:t>Apricot</a:t>
            </a:r>
          </a:p>
          <a:p>
            <a:r>
              <a:rPr lang="en-US" sz="1200" dirty="0">
                <a:solidFill>
                  <a:schemeClr val="bg1"/>
                </a:solidFill>
              </a:rPr>
              <a:t>Cherry</a:t>
            </a:r>
          </a:p>
          <a:p>
            <a:endParaRPr lang="en-US" dirty="0"/>
          </a:p>
        </p:txBody>
      </p:sp>
      <p:sp>
        <p:nvSpPr>
          <p:cNvPr id="43" name="Rectangle 42">
            <a:extLst>
              <a:ext uri="{FF2B5EF4-FFF2-40B4-BE49-F238E27FC236}">
                <a16:creationId xmlns:a16="http://schemas.microsoft.com/office/drawing/2014/main" id="{AA83099A-87CF-A096-4512-A00B5CB25791}"/>
              </a:ext>
            </a:extLst>
          </p:cNvPr>
          <p:cNvSpPr/>
          <p:nvPr/>
        </p:nvSpPr>
        <p:spPr>
          <a:xfrm>
            <a:off x="3397543" y="5136571"/>
            <a:ext cx="1030164" cy="15742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82DE01D-BBC8-02D4-C980-436BE84CBA63}"/>
              </a:ext>
            </a:extLst>
          </p:cNvPr>
          <p:cNvSpPr txBox="1"/>
          <p:nvPr/>
        </p:nvSpPr>
        <p:spPr>
          <a:xfrm>
            <a:off x="3457236" y="5188116"/>
            <a:ext cx="1466832" cy="1846659"/>
          </a:xfrm>
          <a:prstGeom prst="rect">
            <a:avLst/>
          </a:prstGeom>
          <a:noFill/>
        </p:spPr>
        <p:txBody>
          <a:bodyPr wrap="square" rtlCol="0">
            <a:spAutoFit/>
          </a:bodyPr>
          <a:lstStyle/>
          <a:p>
            <a:r>
              <a:rPr lang="en-US" sz="1200" dirty="0">
                <a:solidFill>
                  <a:schemeClr val="accent2"/>
                </a:solidFill>
                <a:latin typeface="Bradley Hand" pitchFamily="2" charset="77"/>
              </a:rPr>
              <a:t>JUL &amp; AUG</a:t>
            </a:r>
          </a:p>
          <a:p>
            <a:r>
              <a:rPr lang="en-US" sz="1200" dirty="0">
                <a:solidFill>
                  <a:schemeClr val="bg1"/>
                </a:solidFill>
              </a:rPr>
              <a:t>Beetroot</a:t>
            </a:r>
          </a:p>
          <a:p>
            <a:r>
              <a:rPr lang="en-US" sz="1200" dirty="0">
                <a:solidFill>
                  <a:schemeClr val="bg1"/>
                </a:solidFill>
              </a:rPr>
              <a:t>Broccoli</a:t>
            </a:r>
          </a:p>
          <a:p>
            <a:r>
              <a:rPr lang="en-US" sz="1200" dirty="0" err="1">
                <a:solidFill>
                  <a:schemeClr val="bg1"/>
                </a:solidFill>
              </a:rPr>
              <a:t>Courgette</a:t>
            </a:r>
            <a:endParaRPr lang="en-US" sz="1200" dirty="0">
              <a:solidFill>
                <a:schemeClr val="bg1"/>
              </a:solidFill>
            </a:endParaRPr>
          </a:p>
          <a:p>
            <a:r>
              <a:rPr lang="en-US" sz="1200" dirty="0">
                <a:solidFill>
                  <a:schemeClr val="bg1"/>
                </a:solidFill>
              </a:rPr>
              <a:t>Tomatoes</a:t>
            </a:r>
          </a:p>
          <a:p>
            <a:r>
              <a:rPr lang="en-US" sz="1200" dirty="0">
                <a:solidFill>
                  <a:schemeClr val="bg1"/>
                </a:solidFill>
              </a:rPr>
              <a:t>Blackberry</a:t>
            </a:r>
          </a:p>
          <a:p>
            <a:r>
              <a:rPr lang="en-US" sz="1200" dirty="0">
                <a:solidFill>
                  <a:schemeClr val="bg1"/>
                </a:solidFill>
              </a:rPr>
              <a:t>Raspberry</a:t>
            </a:r>
          </a:p>
          <a:p>
            <a:r>
              <a:rPr lang="en-US" sz="1200" dirty="0">
                <a:solidFill>
                  <a:schemeClr val="bg1"/>
                </a:solidFill>
              </a:rPr>
              <a:t>Peach</a:t>
            </a:r>
          </a:p>
          <a:p>
            <a:endParaRPr lang="en-US" dirty="0"/>
          </a:p>
        </p:txBody>
      </p:sp>
      <p:pic>
        <p:nvPicPr>
          <p:cNvPr id="44" name="Picture 8" descr="Free raspberry berry blackberry vector">
            <a:extLst>
              <a:ext uri="{FF2B5EF4-FFF2-40B4-BE49-F238E27FC236}">
                <a16:creationId xmlns:a16="http://schemas.microsoft.com/office/drawing/2014/main" id="{E6B4A182-1D67-3D23-83F0-2006AB4126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265975">
            <a:off x="7060021" y="6019595"/>
            <a:ext cx="553440" cy="56308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ree peach fruit nectarine vector">
            <a:extLst>
              <a:ext uri="{FF2B5EF4-FFF2-40B4-BE49-F238E27FC236}">
                <a16:creationId xmlns:a16="http://schemas.microsoft.com/office/drawing/2014/main" id="{62B9D913-1DE1-1000-00E5-20DD4BC89E4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04438" y="5775444"/>
            <a:ext cx="750477" cy="60975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Free pomegranate fruit cut vector">
            <a:extLst>
              <a:ext uri="{FF2B5EF4-FFF2-40B4-BE49-F238E27FC236}">
                <a16:creationId xmlns:a16="http://schemas.microsoft.com/office/drawing/2014/main" id="{44E611F9-9ABB-A873-5519-F5CEAB13E9C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05966" y="2240559"/>
            <a:ext cx="1259410" cy="128651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Free cabbage green cabbage vegetable vector">
            <a:extLst>
              <a:ext uri="{FF2B5EF4-FFF2-40B4-BE49-F238E27FC236}">
                <a16:creationId xmlns:a16="http://schemas.microsoft.com/office/drawing/2014/main" id="{95D54E6C-B3E5-7A14-29BA-E92E19430F3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81182" y="5638016"/>
            <a:ext cx="1277045" cy="1177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11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94CFD-AADE-F08F-49F4-31B2821CA4C7}"/>
              </a:ext>
            </a:extLst>
          </p:cNvPr>
          <p:cNvSpPr/>
          <p:nvPr/>
        </p:nvSpPr>
        <p:spPr>
          <a:xfrm>
            <a:off x="10353861" y="5240285"/>
            <a:ext cx="1838139" cy="16177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2CC3397-7F7E-CEAF-8187-4EFABEEBAC22}"/>
              </a:ext>
            </a:extLst>
          </p:cNvPr>
          <p:cNvSpPr/>
          <p:nvPr/>
        </p:nvSpPr>
        <p:spPr>
          <a:xfrm>
            <a:off x="1574454" y="3204263"/>
            <a:ext cx="647716" cy="6477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CC14BFA-C1A1-1BD0-6D00-F45D2F1411B4}"/>
              </a:ext>
            </a:extLst>
          </p:cNvPr>
          <p:cNvSpPr/>
          <p:nvPr/>
        </p:nvSpPr>
        <p:spPr>
          <a:xfrm>
            <a:off x="1893407" y="3203461"/>
            <a:ext cx="3144301" cy="2969610"/>
          </a:xfrm>
          <a:custGeom>
            <a:avLst/>
            <a:gdLst>
              <a:gd name="connsiteX0" fmla="*/ 0 w 3144301"/>
              <a:gd name="connsiteY0" fmla="*/ 1484805 h 2969610"/>
              <a:gd name="connsiteX1" fmla="*/ 1572151 w 3144301"/>
              <a:gd name="connsiteY1" fmla="*/ 0 h 2969610"/>
              <a:gd name="connsiteX2" fmla="*/ 3144302 w 3144301"/>
              <a:gd name="connsiteY2" fmla="*/ 1484805 h 2969610"/>
              <a:gd name="connsiteX3" fmla="*/ 1572151 w 3144301"/>
              <a:gd name="connsiteY3" fmla="*/ 2969610 h 2969610"/>
              <a:gd name="connsiteX4" fmla="*/ 0 w 3144301"/>
              <a:gd name="connsiteY4" fmla="*/ 1484805 h 2969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4301" h="2969610" fill="none" extrusionOk="0">
                <a:moveTo>
                  <a:pt x="0" y="1484805"/>
                </a:moveTo>
                <a:cubicBezTo>
                  <a:pt x="23834" y="667597"/>
                  <a:pt x="717987" y="-29040"/>
                  <a:pt x="1572151" y="0"/>
                </a:cubicBezTo>
                <a:cubicBezTo>
                  <a:pt x="2296085" y="-22104"/>
                  <a:pt x="3102638" y="703997"/>
                  <a:pt x="3144302" y="1484805"/>
                </a:cubicBezTo>
                <a:cubicBezTo>
                  <a:pt x="3136706" y="2232398"/>
                  <a:pt x="2406889" y="3016217"/>
                  <a:pt x="1572151" y="2969610"/>
                </a:cubicBezTo>
                <a:cubicBezTo>
                  <a:pt x="831718" y="3041181"/>
                  <a:pt x="53152" y="2317620"/>
                  <a:pt x="0" y="1484805"/>
                </a:cubicBezTo>
                <a:close/>
              </a:path>
              <a:path w="3144301" h="2969610" stroke="0" extrusionOk="0">
                <a:moveTo>
                  <a:pt x="0" y="1484805"/>
                </a:moveTo>
                <a:cubicBezTo>
                  <a:pt x="-204187" y="538823"/>
                  <a:pt x="520818" y="68705"/>
                  <a:pt x="1572151" y="0"/>
                </a:cubicBezTo>
                <a:cubicBezTo>
                  <a:pt x="2544531" y="21917"/>
                  <a:pt x="3045411" y="667914"/>
                  <a:pt x="3144302" y="1484805"/>
                </a:cubicBezTo>
                <a:cubicBezTo>
                  <a:pt x="3061491" y="2385709"/>
                  <a:pt x="2424049" y="3060130"/>
                  <a:pt x="1572151" y="2969610"/>
                </a:cubicBezTo>
                <a:cubicBezTo>
                  <a:pt x="670004" y="2951078"/>
                  <a:pt x="129709" y="2366816"/>
                  <a:pt x="0" y="1484805"/>
                </a:cubicBezTo>
                <a:close/>
              </a:path>
            </a:pathLst>
          </a:custGeom>
          <a:ln w="31750">
            <a:solidFill>
              <a:schemeClr val="accent2"/>
            </a:solidFill>
            <a:prstDash val="solid"/>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19" name="Subtitle 2">
            <a:extLst>
              <a:ext uri="{FF2B5EF4-FFF2-40B4-BE49-F238E27FC236}">
                <a16:creationId xmlns:a16="http://schemas.microsoft.com/office/drawing/2014/main" id="{A3218199-8F91-AB50-CAC1-2B0739E835B0}"/>
              </a:ext>
            </a:extLst>
          </p:cNvPr>
          <p:cNvSpPr txBox="1">
            <a:spLocks/>
          </p:cNvSpPr>
          <p:nvPr/>
        </p:nvSpPr>
        <p:spPr>
          <a:xfrm>
            <a:off x="149685" y="2387404"/>
            <a:ext cx="3682117" cy="30514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200"/>
              <a:t> </a:t>
            </a:r>
          </a:p>
        </p:txBody>
      </p:sp>
      <p:sp>
        <p:nvSpPr>
          <p:cNvPr id="23" name="TextBox 22">
            <a:extLst>
              <a:ext uri="{FF2B5EF4-FFF2-40B4-BE49-F238E27FC236}">
                <a16:creationId xmlns:a16="http://schemas.microsoft.com/office/drawing/2014/main" id="{FA6423FA-EAD3-8F07-9C29-0E49BDB298F8}"/>
              </a:ext>
            </a:extLst>
          </p:cNvPr>
          <p:cNvSpPr txBox="1"/>
          <p:nvPr/>
        </p:nvSpPr>
        <p:spPr>
          <a:xfrm>
            <a:off x="5353878" y="1404730"/>
            <a:ext cx="243978" cy="369332"/>
          </a:xfrm>
          <a:prstGeom prst="rect">
            <a:avLst/>
          </a:prstGeom>
          <a:noFill/>
        </p:spPr>
        <p:txBody>
          <a:bodyPr wrap="none" rtlCol="0">
            <a:spAutoFit/>
          </a:bodyPr>
          <a:lstStyle/>
          <a:p>
            <a:r>
              <a:rPr lang="en-US"/>
              <a:t> </a:t>
            </a:r>
          </a:p>
        </p:txBody>
      </p:sp>
      <p:sp>
        <p:nvSpPr>
          <p:cNvPr id="21" name="Title 1">
            <a:extLst>
              <a:ext uri="{FF2B5EF4-FFF2-40B4-BE49-F238E27FC236}">
                <a16:creationId xmlns:a16="http://schemas.microsoft.com/office/drawing/2014/main" id="{CFE0D35D-76BE-B257-12A7-873B45BDDA67}"/>
              </a:ext>
            </a:extLst>
          </p:cNvPr>
          <p:cNvSpPr txBox="1">
            <a:spLocks/>
          </p:cNvSpPr>
          <p:nvPr/>
        </p:nvSpPr>
        <p:spPr>
          <a:xfrm rot="21336258">
            <a:off x="4479738" y="3561921"/>
            <a:ext cx="6773871" cy="118368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endParaRPr lang="en-US" sz="2000"/>
          </a:p>
        </p:txBody>
      </p:sp>
      <p:sp>
        <p:nvSpPr>
          <p:cNvPr id="24" name="Oval 23">
            <a:extLst>
              <a:ext uri="{FF2B5EF4-FFF2-40B4-BE49-F238E27FC236}">
                <a16:creationId xmlns:a16="http://schemas.microsoft.com/office/drawing/2014/main" id="{67D7C5E0-38A5-E381-F8C2-EEA245E8B7EC}"/>
              </a:ext>
            </a:extLst>
          </p:cNvPr>
          <p:cNvSpPr/>
          <p:nvPr/>
        </p:nvSpPr>
        <p:spPr>
          <a:xfrm>
            <a:off x="769400" y="5671051"/>
            <a:ext cx="387596" cy="41903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F1E8491A-D21A-BBC2-2EA1-5923AB264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505" y="4212725"/>
            <a:ext cx="3291561" cy="21900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4AE2693-FA29-CC96-F196-C1EC59765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7278" y="1404730"/>
            <a:ext cx="7391638" cy="4922918"/>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9">
            <a:extLst>
              <a:ext uri="{FF2B5EF4-FFF2-40B4-BE49-F238E27FC236}">
                <a16:creationId xmlns:a16="http://schemas.microsoft.com/office/drawing/2014/main" id="{671249B5-10E6-63C2-04E4-935240C38CE0}"/>
              </a:ext>
            </a:extLst>
          </p:cNvPr>
          <p:cNvSpPr/>
          <p:nvPr/>
        </p:nvSpPr>
        <p:spPr>
          <a:xfrm>
            <a:off x="2676160" y="1268107"/>
            <a:ext cx="2815983" cy="1506152"/>
          </a:xfrm>
          <a:custGeom>
            <a:avLst/>
            <a:gdLst>
              <a:gd name="connsiteX0" fmla="*/ 0 w 2815983"/>
              <a:gd name="connsiteY0" fmla="*/ 57731 h 1506152"/>
              <a:gd name="connsiteX1" fmla="*/ 57731 w 2815983"/>
              <a:gd name="connsiteY1" fmla="*/ 0 h 1506152"/>
              <a:gd name="connsiteX2" fmla="*/ 2758252 w 2815983"/>
              <a:gd name="connsiteY2" fmla="*/ 0 h 1506152"/>
              <a:gd name="connsiteX3" fmla="*/ 2815983 w 2815983"/>
              <a:gd name="connsiteY3" fmla="*/ 57731 h 1506152"/>
              <a:gd name="connsiteX4" fmla="*/ 2815983 w 2815983"/>
              <a:gd name="connsiteY4" fmla="*/ 1448421 h 1506152"/>
              <a:gd name="connsiteX5" fmla="*/ 2758252 w 2815983"/>
              <a:gd name="connsiteY5" fmla="*/ 1506152 h 1506152"/>
              <a:gd name="connsiteX6" fmla="*/ 57731 w 2815983"/>
              <a:gd name="connsiteY6" fmla="*/ 1506152 h 1506152"/>
              <a:gd name="connsiteX7" fmla="*/ 0 w 2815983"/>
              <a:gd name="connsiteY7" fmla="*/ 1448421 h 1506152"/>
              <a:gd name="connsiteX8" fmla="*/ 0 w 2815983"/>
              <a:gd name="connsiteY8" fmla="*/ 57731 h 150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83" h="1506152" fill="none" extrusionOk="0">
                <a:moveTo>
                  <a:pt x="0" y="57731"/>
                </a:moveTo>
                <a:cubicBezTo>
                  <a:pt x="-6044" y="24018"/>
                  <a:pt x="26118" y="-4932"/>
                  <a:pt x="57731" y="0"/>
                </a:cubicBezTo>
                <a:cubicBezTo>
                  <a:pt x="516458" y="-79832"/>
                  <a:pt x="1662134" y="-21045"/>
                  <a:pt x="2758252" y="0"/>
                </a:cubicBezTo>
                <a:cubicBezTo>
                  <a:pt x="2792343" y="-935"/>
                  <a:pt x="2811899" y="26547"/>
                  <a:pt x="2815983" y="57731"/>
                </a:cubicBezTo>
                <a:cubicBezTo>
                  <a:pt x="2881040" y="744715"/>
                  <a:pt x="2780776" y="1011475"/>
                  <a:pt x="2815983" y="1448421"/>
                </a:cubicBezTo>
                <a:cubicBezTo>
                  <a:pt x="2816434" y="1485907"/>
                  <a:pt x="2792555" y="1506891"/>
                  <a:pt x="2758252" y="1506152"/>
                </a:cubicBezTo>
                <a:cubicBezTo>
                  <a:pt x="1482918" y="1667537"/>
                  <a:pt x="899676" y="1436345"/>
                  <a:pt x="57731" y="1506152"/>
                </a:cubicBezTo>
                <a:cubicBezTo>
                  <a:pt x="26766" y="1504785"/>
                  <a:pt x="-2501" y="1476302"/>
                  <a:pt x="0" y="1448421"/>
                </a:cubicBezTo>
                <a:cubicBezTo>
                  <a:pt x="-22356" y="1253683"/>
                  <a:pt x="-67178" y="332992"/>
                  <a:pt x="0" y="57731"/>
                </a:cubicBezTo>
                <a:close/>
              </a:path>
              <a:path w="2815983" h="1506152" stroke="0" extrusionOk="0">
                <a:moveTo>
                  <a:pt x="0" y="57731"/>
                </a:moveTo>
                <a:cubicBezTo>
                  <a:pt x="-1133" y="26796"/>
                  <a:pt x="28083" y="-5776"/>
                  <a:pt x="57731" y="0"/>
                </a:cubicBezTo>
                <a:cubicBezTo>
                  <a:pt x="476368" y="102326"/>
                  <a:pt x="2467898" y="-85583"/>
                  <a:pt x="2758252" y="0"/>
                </a:cubicBezTo>
                <a:cubicBezTo>
                  <a:pt x="2786406" y="3844"/>
                  <a:pt x="2815572" y="25863"/>
                  <a:pt x="2815983" y="57731"/>
                </a:cubicBezTo>
                <a:cubicBezTo>
                  <a:pt x="2760180" y="603334"/>
                  <a:pt x="2712112" y="785855"/>
                  <a:pt x="2815983" y="1448421"/>
                </a:cubicBezTo>
                <a:cubicBezTo>
                  <a:pt x="2819037" y="1478531"/>
                  <a:pt x="2789110" y="1511163"/>
                  <a:pt x="2758252" y="1506152"/>
                </a:cubicBezTo>
                <a:cubicBezTo>
                  <a:pt x="1846392" y="1390630"/>
                  <a:pt x="1316964" y="1617433"/>
                  <a:pt x="57731" y="1506152"/>
                </a:cubicBezTo>
                <a:cubicBezTo>
                  <a:pt x="22403" y="1506257"/>
                  <a:pt x="-5427" y="1479037"/>
                  <a:pt x="0" y="1448421"/>
                </a:cubicBezTo>
                <a:cubicBezTo>
                  <a:pt x="16916" y="1236084"/>
                  <a:pt x="92941" y="203744"/>
                  <a:pt x="0" y="57731"/>
                </a:cubicBezTo>
                <a:close/>
              </a:path>
            </a:pathLst>
          </a:custGeom>
          <a:solidFill>
            <a:schemeClr val="accent1">
              <a:lumMod val="75000"/>
            </a:schemeClr>
          </a:solidFill>
          <a:ln w="15875">
            <a:solidFill>
              <a:schemeClr val="accent2"/>
            </a:solidFill>
            <a:extLst>
              <a:ext uri="{C807C97D-BFC1-408E-A445-0C87EB9F89A2}">
                <ask:lineSketchStyleProps xmlns:ask="http://schemas.microsoft.com/office/drawing/2018/sketchyshapes" sd="4257562635">
                  <a:prstGeom prst="roundRect">
                    <a:avLst>
                      <a:gd name="adj" fmla="val 383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solidFill>
                <a:latin typeface="Varela Round"/>
                <a:cs typeface="Varela Round"/>
              </a:rPr>
              <a:t>It drives the</a:t>
            </a:r>
            <a:r>
              <a:rPr lang="en-US" sz="2000" dirty="0">
                <a:solidFill>
                  <a:schemeClr val="accent2"/>
                </a:solidFill>
                <a:latin typeface="Varela Round"/>
                <a:cs typeface="Varela Round"/>
              </a:rPr>
              <a:t> illegal logging</a:t>
            </a:r>
            <a:r>
              <a:rPr lang="en-US" sz="1600" dirty="0">
                <a:solidFill>
                  <a:schemeClr val="bg1"/>
                </a:solidFill>
                <a:latin typeface="Varela Round"/>
                <a:cs typeface="Varela Round"/>
              </a:rPr>
              <a:t> of rainforests in South Asia</a:t>
            </a:r>
          </a:p>
        </p:txBody>
      </p:sp>
      <p:sp>
        <p:nvSpPr>
          <p:cNvPr id="11" name="Rounded Rectangle 9">
            <a:extLst>
              <a:ext uri="{FF2B5EF4-FFF2-40B4-BE49-F238E27FC236}">
                <a16:creationId xmlns:a16="http://schemas.microsoft.com/office/drawing/2014/main" id="{29FE0AD3-F079-966B-4676-CC8E734FB231}"/>
              </a:ext>
            </a:extLst>
          </p:cNvPr>
          <p:cNvSpPr/>
          <p:nvPr/>
        </p:nvSpPr>
        <p:spPr>
          <a:xfrm>
            <a:off x="182562" y="2988145"/>
            <a:ext cx="2158274" cy="1450913"/>
          </a:xfrm>
          <a:custGeom>
            <a:avLst/>
            <a:gdLst>
              <a:gd name="connsiteX0" fmla="*/ 0 w 2158274"/>
              <a:gd name="connsiteY0" fmla="*/ 55613 h 1450913"/>
              <a:gd name="connsiteX1" fmla="*/ 55613 w 2158274"/>
              <a:gd name="connsiteY1" fmla="*/ 0 h 1450913"/>
              <a:gd name="connsiteX2" fmla="*/ 2102661 w 2158274"/>
              <a:gd name="connsiteY2" fmla="*/ 0 h 1450913"/>
              <a:gd name="connsiteX3" fmla="*/ 2158274 w 2158274"/>
              <a:gd name="connsiteY3" fmla="*/ 55613 h 1450913"/>
              <a:gd name="connsiteX4" fmla="*/ 2158274 w 2158274"/>
              <a:gd name="connsiteY4" fmla="*/ 1395300 h 1450913"/>
              <a:gd name="connsiteX5" fmla="*/ 2102661 w 2158274"/>
              <a:gd name="connsiteY5" fmla="*/ 1450913 h 1450913"/>
              <a:gd name="connsiteX6" fmla="*/ 55613 w 2158274"/>
              <a:gd name="connsiteY6" fmla="*/ 1450913 h 1450913"/>
              <a:gd name="connsiteX7" fmla="*/ 0 w 2158274"/>
              <a:gd name="connsiteY7" fmla="*/ 1395300 h 1450913"/>
              <a:gd name="connsiteX8" fmla="*/ 0 w 2158274"/>
              <a:gd name="connsiteY8" fmla="*/ 55613 h 145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74" h="1450913" fill="none" extrusionOk="0">
                <a:moveTo>
                  <a:pt x="0" y="55613"/>
                </a:moveTo>
                <a:cubicBezTo>
                  <a:pt x="-3602" y="23809"/>
                  <a:pt x="25077" y="-3246"/>
                  <a:pt x="55613" y="0"/>
                </a:cubicBezTo>
                <a:cubicBezTo>
                  <a:pt x="451768" y="-79832"/>
                  <a:pt x="1878539" y="-21045"/>
                  <a:pt x="2102661" y="0"/>
                </a:cubicBezTo>
                <a:cubicBezTo>
                  <a:pt x="2137891" y="-1914"/>
                  <a:pt x="2152498" y="25889"/>
                  <a:pt x="2158274" y="55613"/>
                </a:cubicBezTo>
                <a:cubicBezTo>
                  <a:pt x="2060158" y="408801"/>
                  <a:pt x="2118215" y="1100433"/>
                  <a:pt x="2158274" y="1395300"/>
                </a:cubicBezTo>
                <a:cubicBezTo>
                  <a:pt x="2158678" y="1431027"/>
                  <a:pt x="2134617" y="1451292"/>
                  <a:pt x="2102661" y="1450913"/>
                </a:cubicBezTo>
                <a:cubicBezTo>
                  <a:pt x="1720889" y="1612298"/>
                  <a:pt x="553647" y="1381106"/>
                  <a:pt x="55613" y="1450913"/>
                </a:cubicBezTo>
                <a:cubicBezTo>
                  <a:pt x="27328" y="1447300"/>
                  <a:pt x="-2306" y="1422323"/>
                  <a:pt x="0" y="1395300"/>
                </a:cubicBezTo>
                <a:cubicBezTo>
                  <a:pt x="-106085" y="1011869"/>
                  <a:pt x="-107343" y="253395"/>
                  <a:pt x="0" y="55613"/>
                </a:cubicBezTo>
                <a:close/>
              </a:path>
              <a:path w="2158274" h="1450913" stroke="0" extrusionOk="0">
                <a:moveTo>
                  <a:pt x="0" y="55613"/>
                </a:moveTo>
                <a:cubicBezTo>
                  <a:pt x="-986" y="25724"/>
                  <a:pt x="26834" y="-4998"/>
                  <a:pt x="55613" y="0"/>
                </a:cubicBezTo>
                <a:cubicBezTo>
                  <a:pt x="1036981" y="102326"/>
                  <a:pt x="1757987" y="-85583"/>
                  <a:pt x="2102661" y="0"/>
                </a:cubicBezTo>
                <a:cubicBezTo>
                  <a:pt x="2129502" y="3992"/>
                  <a:pt x="2157545" y="24927"/>
                  <a:pt x="2158274" y="55613"/>
                </a:cubicBezTo>
                <a:cubicBezTo>
                  <a:pt x="2156164" y="644539"/>
                  <a:pt x="2144710" y="1064924"/>
                  <a:pt x="2158274" y="1395300"/>
                </a:cubicBezTo>
                <a:cubicBezTo>
                  <a:pt x="2161901" y="1423907"/>
                  <a:pt x="2133043" y="1452534"/>
                  <a:pt x="2102661" y="1450913"/>
                </a:cubicBezTo>
                <a:cubicBezTo>
                  <a:pt x="1741284" y="1335391"/>
                  <a:pt x="352405" y="1562194"/>
                  <a:pt x="55613" y="1450913"/>
                </a:cubicBezTo>
                <a:cubicBezTo>
                  <a:pt x="19905" y="1451065"/>
                  <a:pt x="-3036" y="1425305"/>
                  <a:pt x="0" y="1395300"/>
                </a:cubicBezTo>
                <a:cubicBezTo>
                  <a:pt x="-107354" y="846880"/>
                  <a:pt x="-93364" y="470903"/>
                  <a:pt x="0" y="55613"/>
                </a:cubicBezTo>
                <a:close/>
              </a:path>
            </a:pathLst>
          </a:custGeom>
          <a:solidFill>
            <a:schemeClr val="accent1">
              <a:lumMod val="75000"/>
            </a:schemeClr>
          </a:solidFill>
          <a:ln w="15875">
            <a:solidFill>
              <a:schemeClr val="accent2"/>
            </a:solidFill>
            <a:extLst>
              <a:ext uri="{C807C97D-BFC1-408E-A445-0C87EB9F89A2}">
                <ask:lineSketchStyleProps xmlns:ask="http://schemas.microsoft.com/office/drawing/2018/sketchyshapes" sd="4257562635">
                  <a:prstGeom prst="roundRect">
                    <a:avLst>
                      <a:gd name="adj" fmla="val 383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bg1"/>
                </a:solidFill>
                <a:latin typeface="Varela Round"/>
                <a:cs typeface="Varela Round"/>
              </a:rPr>
              <a:t>Palm oil is a </a:t>
            </a:r>
            <a:r>
              <a:rPr lang="en-US" sz="2000" dirty="0">
                <a:solidFill>
                  <a:schemeClr val="accent2"/>
                </a:solidFill>
                <a:latin typeface="Varela Round"/>
                <a:cs typeface="Varela Round"/>
              </a:rPr>
              <a:t>popular vegetable oil </a:t>
            </a:r>
          </a:p>
        </p:txBody>
      </p:sp>
      <p:sp>
        <p:nvSpPr>
          <p:cNvPr id="22" name="Rectangle 21">
            <a:extLst>
              <a:ext uri="{FF2B5EF4-FFF2-40B4-BE49-F238E27FC236}">
                <a16:creationId xmlns:a16="http://schemas.microsoft.com/office/drawing/2014/main" id="{366E7C68-FF5E-1533-7E17-4CD5A4DC3A23}"/>
              </a:ext>
            </a:extLst>
          </p:cNvPr>
          <p:cNvSpPr/>
          <p:nvPr/>
        </p:nvSpPr>
        <p:spPr>
          <a:xfrm>
            <a:off x="835672" y="38509"/>
            <a:ext cx="10092267" cy="103214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A099A20-F43B-29B2-859B-3605EDD213FD}"/>
              </a:ext>
            </a:extLst>
          </p:cNvPr>
          <p:cNvSpPr/>
          <p:nvPr/>
        </p:nvSpPr>
        <p:spPr>
          <a:xfrm>
            <a:off x="3348803" y="228725"/>
            <a:ext cx="7269434" cy="71958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Bradley Hand" pitchFamily="2" charset="77"/>
              </a:rPr>
              <a:t>Rainforests : </a:t>
            </a:r>
            <a:r>
              <a:rPr lang="en-US" sz="3600" dirty="0">
                <a:solidFill>
                  <a:schemeClr val="accent2"/>
                </a:solidFill>
                <a:latin typeface="Bradley Hand" pitchFamily="2" charset="77"/>
              </a:rPr>
              <a:t>Palm Oil</a:t>
            </a:r>
          </a:p>
        </p:txBody>
      </p:sp>
      <p:sp>
        <p:nvSpPr>
          <p:cNvPr id="28" name="Freeform: Shape 25">
            <a:extLst>
              <a:ext uri="{FF2B5EF4-FFF2-40B4-BE49-F238E27FC236}">
                <a16:creationId xmlns:a16="http://schemas.microsoft.com/office/drawing/2014/main" id="{92E3180E-A680-E2A1-9D9D-1D7EE8A77261}"/>
              </a:ext>
            </a:extLst>
          </p:cNvPr>
          <p:cNvSpPr/>
          <p:nvPr/>
        </p:nvSpPr>
        <p:spPr>
          <a:xfrm>
            <a:off x="-77209" y="-30909"/>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14" name="Picture 13">
            <a:extLst>
              <a:ext uri="{FF2B5EF4-FFF2-40B4-BE49-F238E27FC236}">
                <a16:creationId xmlns:a16="http://schemas.microsoft.com/office/drawing/2014/main" id="{AD4FAC73-C7ED-0002-39BE-1677485ECF62}"/>
              </a:ext>
            </a:extLst>
          </p:cNvPr>
          <p:cNvPicPr>
            <a:picLocks noChangeAspect="1"/>
          </p:cNvPicPr>
          <p:nvPr/>
        </p:nvPicPr>
        <p:blipFill>
          <a:blip r:embed="rId5"/>
          <a:stretch>
            <a:fillRect/>
          </a:stretch>
        </p:blipFill>
        <p:spPr>
          <a:xfrm>
            <a:off x="1392068" y="5140938"/>
            <a:ext cx="2750816" cy="2750816"/>
          </a:xfrm>
          <a:prstGeom prst="rect">
            <a:avLst/>
          </a:prstGeom>
        </p:spPr>
      </p:pic>
      <p:sp>
        <p:nvSpPr>
          <p:cNvPr id="6" name="Freeform: Shape 5">
            <a:extLst>
              <a:ext uri="{FF2B5EF4-FFF2-40B4-BE49-F238E27FC236}">
                <a16:creationId xmlns:a16="http://schemas.microsoft.com/office/drawing/2014/main" id="{C1AAA862-A330-936B-5C3A-878DF0E8A88C}"/>
              </a:ext>
            </a:extLst>
          </p:cNvPr>
          <p:cNvSpPr/>
          <p:nvPr/>
        </p:nvSpPr>
        <p:spPr>
          <a:xfrm>
            <a:off x="464916" y="3965546"/>
            <a:ext cx="3395965" cy="4630058"/>
          </a:xfrm>
          <a:custGeom>
            <a:avLst/>
            <a:gdLst>
              <a:gd name="connsiteX0" fmla="*/ 2315029 w 3395965"/>
              <a:gd name="connsiteY0" fmla="*/ 0 h 4630058"/>
              <a:gd name="connsiteX1" fmla="*/ 3216143 w 3395965"/>
              <a:gd name="connsiteY1" fmla="*/ 181927 h 4630058"/>
              <a:gd name="connsiteX2" fmla="*/ 3395965 w 3395965"/>
              <a:gd name="connsiteY2" fmla="*/ 268552 h 4630058"/>
              <a:gd name="connsiteX3" fmla="*/ 3395965 w 3395965"/>
              <a:gd name="connsiteY3" fmla="*/ 1230862 h 4630058"/>
              <a:gd name="connsiteX4" fmla="*/ 3288931 w 3395965"/>
              <a:gd name="connsiteY4" fmla="*/ 1133583 h 4630058"/>
              <a:gd name="connsiteX5" fmla="*/ 2315029 w 3395965"/>
              <a:gd name="connsiteY5" fmla="*/ 783961 h 4630058"/>
              <a:gd name="connsiteX6" fmla="*/ 783961 w 3395965"/>
              <a:gd name="connsiteY6" fmla="*/ 2315029 h 4630058"/>
              <a:gd name="connsiteX7" fmla="*/ 2315029 w 3395965"/>
              <a:gd name="connsiteY7" fmla="*/ 3846097 h 4630058"/>
              <a:gd name="connsiteX8" fmla="*/ 3288931 w 3395965"/>
              <a:gd name="connsiteY8" fmla="*/ 3496476 h 4630058"/>
              <a:gd name="connsiteX9" fmla="*/ 3395965 w 3395965"/>
              <a:gd name="connsiteY9" fmla="*/ 3399196 h 4630058"/>
              <a:gd name="connsiteX10" fmla="*/ 3395965 w 3395965"/>
              <a:gd name="connsiteY10" fmla="*/ 4361507 h 4630058"/>
              <a:gd name="connsiteX11" fmla="*/ 3216143 w 3395965"/>
              <a:gd name="connsiteY11" fmla="*/ 4448132 h 4630058"/>
              <a:gd name="connsiteX12" fmla="*/ 2315029 w 3395965"/>
              <a:gd name="connsiteY12" fmla="*/ 4630058 h 4630058"/>
              <a:gd name="connsiteX13" fmla="*/ 0 w 3395965"/>
              <a:gd name="connsiteY13" fmla="*/ 2315029 h 4630058"/>
              <a:gd name="connsiteX14" fmla="*/ 2315029 w 3395965"/>
              <a:gd name="connsiteY14" fmla="*/ 0 h 463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5965" h="4630058">
                <a:moveTo>
                  <a:pt x="2315029" y="0"/>
                </a:moveTo>
                <a:cubicBezTo>
                  <a:pt x="2634668" y="0"/>
                  <a:pt x="2939177" y="64780"/>
                  <a:pt x="3216143" y="181927"/>
                </a:cubicBezTo>
                <a:lnTo>
                  <a:pt x="3395965" y="268552"/>
                </a:lnTo>
                <a:lnTo>
                  <a:pt x="3395965" y="1230862"/>
                </a:lnTo>
                <a:lnTo>
                  <a:pt x="3288931" y="1133583"/>
                </a:lnTo>
                <a:cubicBezTo>
                  <a:pt x="3024272" y="915167"/>
                  <a:pt x="2684973" y="783961"/>
                  <a:pt x="2315029" y="783961"/>
                </a:cubicBezTo>
                <a:cubicBezTo>
                  <a:pt x="1469443" y="783961"/>
                  <a:pt x="783961" y="1469443"/>
                  <a:pt x="783961" y="2315029"/>
                </a:cubicBezTo>
                <a:cubicBezTo>
                  <a:pt x="783961" y="3160615"/>
                  <a:pt x="1469443" y="3846097"/>
                  <a:pt x="2315029" y="3846097"/>
                </a:cubicBezTo>
                <a:cubicBezTo>
                  <a:pt x="2684973" y="3846097"/>
                  <a:pt x="3024272" y="3714892"/>
                  <a:pt x="3288931" y="3496476"/>
                </a:cubicBezTo>
                <a:lnTo>
                  <a:pt x="3395965" y="3399196"/>
                </a:lnTo>
                <a:lnTo>
                  <a:pt x="3395965" y="4361507"/>
                </a:lnTo>
                <a:lnTo>
                  <a:pt x="3216143" y="4448132"/>
                </a:lnTo>
                <a:cubicBezTo>
                  <a:pt x="2939177" y="4565279"/>
                  <a:pt x="2634668" y="4630058"/>
                  <a:pt x="2315029" y="4630058"/>
                </a:cubicBezTo>
                <a:cubicBezTo>
                  <a:pt x="1036474" y="4630058"/>
                  <a:pt x="0" y="3593584"/>
                  <a:pt x="0" y="2315029"/>
                </a:cubicBezTo>
                <a:cubicBezTo>
                  <a:pt x="0" y="1036474"/>
                  <a:pt x="1036474" y="0"/>
                  <a:pt x="2315029" y="0"/>
                </a:cubicBezTo>
                <a:close/>
              </a:path>
            </a:pathLst>
          </a:custGeom>
          <a:solidFill>
            <a:schemeClr val="accent5">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4" name="Picture 2" descr="Free photos of Monkey">
            <a:extLst>
              <a:ext uri="{FF2B5EF4-FFF2-40B4-BE49-F238E27FC236}">
                <a16:creationId xmlns:a16="http://schemas.microsoft.com/office/drawing/2014/main" id="{E7E9732A-0BD3-DA36-E2B4-D3B671E94F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0830" y="1742539"/>
            <a:ext cx="3534101" cy="23377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ree photos of Elephant">
            <a:extLst>
              <a:ext uri="{FF2B5EF4-FFF2-40B4-BE49-F238E27FC236}">
                <a16:creationId xmlns:a16="http://schemas.microsoft.com/office/drawing/2014/main" id="{86A53B79-52FB-410D-BAC6-F787EA8D92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3604" y="4419099"/>
            <a:ext cx="3237769" cy="214589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a:extLst>
              <a:ext uri="{FF2B5EF4-FFF2-40B4-BE49-F238E27FC236}">
                <a16:creationId xmlns:a16="http://schemas.microsoft.com/office/drawing/2014/main" id="{9B5808E9-9469-19F9-58B3-137A2840FCC7}"/>
              </a:ext>
            </a:extLst>
          </p:cNvPr>
          <p:cNvSpPr/>
          <p:nvPr/>
        </p:nvSpPr>
        <p:spPr>
          <a:xfrm>
            <a:off x="7214041" y="3329036"/>
            <a:ext cx="2815983" cy="1506152"/>
          </a:xfrm>
          <a:custGeom>
            <a:avLst/>
            <a:gdLst>
              <a:gd name="connsiteX0" fmla="*/ 0 w 2815983"/>
              <a:gd name="connsiteY0" fmla="*/ 57731 h 1506152"/>
              <a:gd name="connsiteX1" fmla="*/ 57731 w 2815983"/>
              <a:gd name="connsiteY1" fmla="*/ 0 h 1506152"/>
              <a:gd name="connsiteX2" fmla="*/ 2758252 w 2815983"/>
              <a:gd name="connsiteY2" fmla="*/ 0 h 1506152"/>
              <a:gd name="connsiteX3" fmla="*/ 2815983 w 2815983"/>
              <a:gd name="connsiteY3" fmla="*/ 57731 h 1506152"/>
              <a:gd name="connsiteX4" fmla="*/ 2815983 w 2815983"/>
              <a:gd name="connsiteY4" fmla="*/ 1448421 h 1506152"/>
              <a:gd name="connsiteX5" fmla="*/ 2758252 w 2815983"/>
              <a:gd name="connsiteY5" fmla="*/ 1506152 h 1506152"/>
              <a:gd name="connsiteX6" fmla="*/ 57731 w 2815983"/>
              <a:gd name="connsiteY6" fmla="*/ 1506152 h 1506152"/>
              <a:gd name="connsiteX7" fmla="*/ 0 w 2815983"/>
              <a:gd name="connsiteY7" fmla="*/ 1448421 h 1506152"/>
              <a:gd name="connsiteX8" fmla="*/ 0 w 2815983"/>
              <a:gd name="connsiteY8" fmla="*/ 57731 h 150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83" h="1506152" fill="none" extrusionOk="0">
                <a:moveTo>
                  <a:pt x="0" y="57731"/>
                </a:moveTo>
                <a:cubicBezTo>
                  <a:pt x="-6044" y="24018"/>
                  <a:pt x="26118" y="-4932"/>
                  <a:pt x="57731" y="0"/>
                </a:cubicBezTo>
                <a:cubicBezTo>
                  <a:pt x="516458" y="-79832"/>
                  <a:pt x="1662134" y="-21045"/>
                  <a:pt x="2758252" y="0"/>
                </a:cubicBezTo>
                <a:cubicBezTo>
                  <a:pt x="2792343" y="-935"/>
                  <a:pt x="2811899" y="26547"/>
                  <a:pt x="2815983" y="57731"/>
                </a:cubicBezTo>
                <a:cubicBezTo>
                  <a:pt x="2881040" y="744715"/>
                  <a:pt x="2780776" y="1011475"/>
                  <a:pt x="2815983" y="1448421"/>
                </a:cubicBezTo>
                <a:cubicBezTo>
                  <a:pt x="2816434" y="1485907"/>
                  <a:pt x="2792555" y="1506891"/>
                  <a:pt x="2758252" y="1506152"/>
                </a:cubicBezTo>
                <a:cubicBezTo>
                  <a:pt x="1482918" y="1667537"/>
                  <a:pt x="899676" y="1436345"/>
                  <a:pt x="57731" y="1506152"/>
                </a:cubicBezTo>
                <a:cubicBezTo>
                  <a:pt x="26766" y="1504785"/>
                  <a:pt x="-2501" y="1476302"/>
                  <a:pt x="0" y="1448421"/>
                </a:cubicBezTo>
                <a:cubicBezTo>
                  <a:pt x="-22356" y="1253683"/>
                  <a:pt x="-67178" y="332992"/>
                  <a:pt x="0" y="57731"/>
                </a:cubicBezTo>
                <a:close/>
              </a:path>
              <a:path w="2815983" h="1506152" stroke="0" extrusionOk="0">
                <a:moveTo>
                  <a:pt x="0" y="57731"/>
                </a:moveTo>
                <a:cubicBezTo>
                  <a:pt x="-1133" y="26796"/>
                  <a:pt x="28083" y="-5776"/>
                  <a:pt x="57731" y="0"/>
                </a:cubicBezTo>
                <a:cubicBezTo>
                  <a:pt x="476368" y="102326"/>
                  <a:pt x="2467898" y="-85583"/>
                  <a:pt x="2758252" y="0"/>
                </a:cubicBezTo>
                <a:cubicBezTo>
                  <a:pt x="2786406" y="3844"/>
                  <a:pt x="2815572" y="25863"/>
                  <a:pt x="2815983" y="57731"/>
                </a:cubicBezTo>
                <a:cubicBezTo>
                  <a:pt x="2760180" y="603334"/>
                  <a:pt x="2712112" y="785855"/>
                  <a:pt x="2815983" y="1448421"/>
                </a:cubicBezTo>
                <a:cubicBezTo>
                  <a:pt x="2819037" y="1478531"/>
                  <a:pt x="2789110" y="1511163"/>
                  <a:pt x="2758252" y="1506152"/>
                </a:cubicBezTo>
                <a:cubicBezTo>
                  <a:pt x="1846392" y="1390630"/>
                  <a:pt x="1316964" y="1617433"/>
                  <a:pt x="57731" y="1506152"/>
                </a:cubicBezTo>
                <a:cubicBezTo>
                  <a:pt x="22403" y="1506257"/>
                  <a:pt x="-5427" y="1479037"/>
                  <a:pt x="0" y="1448421"/>
                </a:cubicBezTo>
                <a:cubicBezTo>
                  <a:pt x="16916" y="1236084"/>
                  <a:pt x="92941" y="203744"/>
                  <a:pt x="0" y="57731"/>
                </a:cubicBezTo>
                <a:close/>
              </a:path>
            </a:pathLst>
          </a:custGeom>
          <a:solidFill>
            <a:schemeClr val="accent1">
              <a:lumMod val="75000"/>
            </a:schemeClr>
          </a:solidFill>
          <a:ln w="15875">
            <a:solidFill>
              <a:schemeClr val="accent2"/>
            </a:solidFill>
            <a:extLst>
              <a:ext uri="{C807C97D-BFC1-408E-A445-0C87EB9F89A2}">
                <ask:lineSketchStyleProps xmlns:ask="http://schemas.microsoft.com/office/drawing/2018/sketchyshapes" sd="4257562635">
                  <a:prstGeom prst="roundRect">
                    <a:avLst>
                      <a:gd name="adj" fmla="val 383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solidFill>
                <a:latin typeface="Varela Round"/>
                <a:cs typeface="Varela Round"/>
              </a:rPr>
              <a:t>It has negative impacts on many already </a:t>
            </a:r>
            <a:r>
              <a:rPr lang="en-US" sz="2000" dirty="0">
                <a:solidFill>
                  <a:schemeClr val="accent2"/>
                </a:solidFill>
                <a:latin typeface="Varela Round"/>
                <a:cs typeface="Varela Round"/>
              </a:rPr>
              <a:t>endangered species </a:t>
            </a:r>
            <a:endParaRPr lang="en-US" sz="1600" dirty="0">
              <a:solidFill>
                <a:schemeClr val="accent2"/>
              </a:solidFill>
              <a:latin typeface="Varela Round"/>
              <a:cs typeface="Varela Round"/>
            </a:endParaRPr>
          </a:p>
        </p:txBody>
      </p:sp>
      <p:pic>
        <p:nvPicPr>
          <p:cNvPr id="3" name="Picture 2">
            <a:extLst>
              <a:ext uri="{FF2B5EF4-FFF2-40B4-BE49-F238E27FC236}">
                <a16:creationId xmlns:a16="http://schemas.microsoft.com/office/drawing/2014/main" id="{5EF7048F-36D5-113E-C74C-4D4D382EE6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2488" y="5160659"/>
            <a:ext cx="2084708" cy="1776965"/>
          </a:xfrm>
          <a:prstGeom prst="rect">
            <a:avLst/>
          </a:prstGeom>
        </p:spPr>
      </p:pic>
      <p:pic>
        <p:nvPicPr>
          <p:cNvPr id="8" name="Picture 7" descr="A pink circle with white text&#10;&#10;Description automatically generated">
            <a:extLst>
              <a:ext uri="{FF2B5EF4-FFF2-40B4-BE49-F238E27FC236}">
                <a16:creationId xmlns:a16="http://schemas.microsoft.com/office/drawing/2014/main" id="{DD2B2E36-06A8-3304-7DC3-386ABBB6DE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54" y="-28119"/>
            <a:ext cx="2374900" cy="1790700"/>
          </a:xfrm>
          <a:prstGeom prst="rect">
            <a:avLst/>
          </a:prstGeom>
        </p:spPr>
      </p:pic>
    </p:spTree>
    <p:extLst>
      <p:ext uri="{BB962C8B-B14F-4D97-AF65-F5344CB8AC3E}">
        <p14:creationId xmlns:p14="http://schemas.microsoft.com/office/powerpoint/2010/main" val="11620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0E1B23-147F-03C3-6362-5BEF90BA1946}"/>
              </a:ext>
            </a:extLst>
          </p:cNvPr>
          <p:cNvSpPr/>
          <p:nvPr/>
        </p:nvSpPr>
        <p:spPr>
          <a:xfrm>
            <a:off x="-440267" y="100341"/>
            <a:ext cx="12632267" cy="12574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AA7BF4B-747D-D0E3-E393-C4556B933B8B}"/>
              </a:ext>
            </a:extLst>
          </p:cNvPr>
          <p:cNvSpPr/>
          <p:nvPr/>
        </p:nvSpPr>
        <p:spPr>
          <a:xfrm>
            <a:off x="1" y="2271399"/>
            <a:ext cx="12192000" cy="4598494"/>
          </a:xfrm>
          <a:prstGeom prst="rect">
            <a:avLst/>
          </a:pr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C1AAA862-A330-936B-5C3A-878DF0E8A88C}"/>
              </a:ext>
            </a:extLst>
          </p:cNvPr>
          <p:cNvSpPr/>
          <p:nvPr/>
        </p:nvSpPr>
        <p:spPr>
          <a:xfrm>
            <a:off x="8796035" y="616415"/>
            <a:ext cx="3395965" cy="4630058"/>
          </a:xfrm>
          <a:custGeom>
            <a:avLst/>
            <a:gdLst>
              <a:gd name="connsiteX0" fmla="*/ 2315029 w 3395965"/>
              <a:gd name="connsiteY0" fmla="*/ 0 h 4630058"/>
              <a:gd name="connsiteX1" fmla="*/ 3216143 w 3395965"/>
              <a:gd name="connsiteY1" fmla="*/ 181927 h 4630058"/>
              <a:gd name="connsiteX2" fmla="*/ 3395965 w 3395965"/>
              <a:gd name="connsiteY2" fmla="*/ 268552 h 4630058"/>
              <a:gd name="connsiteX3" fmla="*/ 3395965 w 3395965"/>
              <a:gd name="connsiteY3" fmla="*/ 1230862 h 4630058"/>
              <a:gd name="connsiteX4" fmla="*/ 3288931 w 3395965"/>
              <a:gd name="connsiteY4" fmla="*/ 1133583 h 4630058"/>
              <a:gd name="connsiteX5" fmla="*/ 2315029 w 3395965"/>
              <a:gd name="connsiteY5" fmla="*/ 783961 h 4630058"/>
              <a:gd name="connsiteX6" fmla="*/ 783961 w 3395965"/>
              <a:gd name="connsiteY6" fmla="*/ 2315029 h 4630058"/>
              <a:gd name="connsiteX7" fmla="*/ 2315029 w 3395965"/>
              <a:gd name="connsiteY7" fmla="*/ 3846097 h 4630058"/>
              <a:gd name="connsiteX8" fmla="*/ 3288931 w 3395965"/>
              <a:gd name="connsiteY8" fmla="*/ 3496476 h 4630058"/>
              <a:gd name="connsiteX9" fmla="*/ 3395965 w 3395965"/>
              <a:gd name="connsiteY9" fmla="*/ 3399196 h 4630058"/>
              <a:gd name="connsiteX10" fmla="*/ 3395965 w 3395965"/>
              <a:gd name="connsiteY10" fmla="*/ 4361507 h 4630058"/>
              <a:gd name="connsiteX11" fmla="*/ 3216143 w 3395965"/>
              <a:gd name="connsiteY11" fmla="*/ 4448132 h 4630058"/>
              <a:gd name="connsiteX12" fmla="*/ 2315029 w 3395965"/>
              <a:gd name="connsiteY12" fmla="*/ 4630058 h 4630058"/>
              <a:gd name="connsiteX13" fmla="*/ 0 w 3395965"/>
              <a:gd name="connsiteY13" fmla="*/ 2315029 h 4630058"/>
              <a:gd name="connsiteX14" fmla="*/ 2315029 w 3395965"/>
              <a:gd name="connsiteY14" fmla="*/ 0 h 463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5965" h="4630058">
                <a:moveTo>
                  <a:pt x="2315029" y="0"/>
                </a:moveTo>
                <a:cubicBezTo>
                  <a:pt x="2634668" y="0"/>
                  <a:pt x="2939177" y="64780"/>
                  <a:pt x="3216143" y="181927"/>
                </a:cubicBezTo>
                <a:lnTo>
                  <a:pt x="3395965" y="268552"/>
                </a:lnTo>
                <a:lnTo>
                  <a:pt x="3395965" y="1230862"/>
                </a:lnTo>
                <a:lnTo>
                  <a:pt x="3288931" y="1133583"/>
                </a:lnTo>
                <a:cubicBezTo>
                  <a:pt x="3024272" y="915167"/>
                  <a:pt x="2684973" y="783961"/>
                  <a:pt x="2315029" y="783961"/>
                </a:cubicBezTo>
                <a:cubicBezTo>
                  <a:pt x="1469443" y="783961"/>
                  <a:pt x="783961" y="1469443"/>
                  <a:pt x="783961" y="2315029"/>
                </a:cubicBezTo>
                <a:cubicBezTo>
                  <a:pt x="783961" y="3160615"/>
                  <a:pt x="1469443" y="3846097"/>
                  <a:pt x="2315029" y="3846097"/>
                </a:cubicBezTo>
                <a:cubicBezTo>
                  <a:pt x="2684973" y="3846097"/>
                  <a:pt x="3024272" y="3714892"/>
                  <a:pt x="3288931" y="3496476"/>
                </a:cubicBezTo>
                <a:lnTo>
                  <a:pt x="3395965" y="3399196"/>
                </a:lnTo>
                <a:lnTo>
                  <a:pt x="3395965" y="4361507"/>
                </a:lnTo>
                <a:lnTo>
                  <a:pt x="3216143" y="4448132"/>
                </a:lnTo>
                <a:cubicBezTo>
                  <a:pt x="2939177" y="4565279"/>
                  <a:pt x="2634668" y="4630058"/>
                  <a:pt x="2315029" y="4630058"/>
                </a:cubicBezTo>
                <a:cubicBezTo>
                  <a:pt x="1036474" y="4630058"/>
                  <a:pt x="0" y="3593584"/>
                  <a:pt x="0" y="2315029"/>
                </a:cubicBezTo>
                <a:cubicBezTo>
                  <a:pt x="0" y="1036474"/>
                  <a:pt x="1036474" y="0"/>
                  <a:pt x="2315029" y="0"/>
                </a:cubicBezTo>
                <a:close/>
              </a:path>
            </a:pathLst>
          </a:custGeom>
          <a:solidFill>
            <a:schemeClr val="accent5">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Oval 9">
            <a:extLst>
              <a:ext uri="{FF2B5EF4-FFF2-40B4-BE49-F238E27FC236}">
                <a16:creationId xmlns:a16="http://schemas.microsoft.com/office/drawing/2014/main" id="{4A1E5FBD-073B-281A-EC9B-D4017DCA93CA}"/>
              </a:ext>
            </a:extLst>
          </p:cNvPr>
          <p:cNvSpPr/>
          <p:nvPr/>
        </p:nvSpPr>
        <p:spPr>
          <a:xfrm>
            <a:off x="8472173" y="5434499"/>
            <a:ext cx="647716" cy="6477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c 12">
            <a:extLst>
              <a:ext uri="{FF2B5EF4-FFF2-40B4-BE49-F238E27FC236}">
                <a16:creationId xmlns:a16="http://schemas.microsoft.com/office/drawing/2014/main" id="{4559A448-2AE7-D611-7E92-01192439DA0B}"/>
              </a:ext>
            </a:extLst>
          </p:cNvPr>
          <p:cNvSpPr/>
          <p:nvPr/>
        </p:nvSpPr>
        <p:spPr>
          <a:xfrm rot="5400000">
            <a:off x="-3727559" y="-2812090"/>
            <a:ext cx="7218443" cy="6854861"/>
          </a:xfrm>
          <a:prstGeom prst="arc">
            <a:avLst>
              <a:gd name="adj1" fmla="val 17592647"/>
              <a:gd name="adj2" fmla="val 6256"/>
            </a:avLst>
          </a:prstGeom>
          <a:ln w="22225">
            <a:solidFill>
              <a:schemeClr val="tx1"/>
            </a:solidFill>
            <a:prstDash val="dash"/>
            <a:extLst>
              <a:ext uri="{C807C97D-BFC1-408E-A445-0C87EB9F89A2}">
                <ask:lineSketchStyleProps xmlns:ask="http://schemas.microsoft.com/office/drawing/2018/sketchyshapes" sd="1219033472">
                  <a:custGeom>
                    <a:avLst/>
                    <a:gdLst>
                      <a:gd name="connsiteX0" fmla="*/ 4393546 w 6752033"/>
                      <a:gd name="connsiteY0" fmla="*/ 149084 h 6411943"/>
                      <a:gd name="connsiteX1" fmla="*/ 6742567 w 6752033"/>
                      <a:gd name="connsiteY1" fmla="*/ 2966046 h 6411943"/>
                      <a:gd name="connsiteX2" fmla="*/ 6114144 w 6752033"/>
                      <a:gd name="connsiteY2" fmla="*/ 3010832 h 6411943"/>
                      <a:gd name="connsiteX3" fmla="*/ 5586718 w 6752033"/>
                      <a:gd name="connsiteY3" fmla="*/ 3048421 h 6411943"/>
                      <a:gd name="connsiteX4" fmla="*/ 5092958 w 6752033"/>
                      <a:gd name="connsiteY4" fmla="*/ 3083610 h 6411943"/>
                      <a:gd name="connsiteX5" fmla="*/ 4498200 w 6752033"/>
                      <a:gd name="connsiteY5" fmla="*/ 3125997 h 6411943"/>
                      <a:gd name="connsiteX6" fmla="*/ 3970774 w 6752033"/>
                      <a:gd name="connsiteY6" fmla="*/ 3163585 h 6411943"/>
                      <a:gd name="connsiteX7" fmla="*/ 3376017 w 6752033"/>
                      <a:gd name="connsiteY7" fmla="*/ 3205972 h 6411943"/>
                      <a:gd name="connsiteX8" fmla="*/ 3525255 w 6752033"/>
                      <a:gd name="connsiteY8" fmla="*/ 2757628 h 6411943"/>
                      <a:gd name="connsiteX9" fmla="*/ 3694843 w 6752033"/>
                      <a:gd name="connsiteY9" fmla="*/ 2248147 h 6411943"/>
                      <a:gd name="connsiteX10" fmla="*/ 3884782 w 6752033"/>
                      <a:gd name="connsiteY10" fmla="*/ 1677528 h 6411943"/>
                      <a:gd name="connsiteX11" fmla="*/ 4044194 w 6752033"/>
                      <a:gd name="connsiteY11" fmla="*/ 1198616 h 6411943"/>
                      <a:gd name="connsiteX12" fmla="*/ 4203607 w 6752033"/>
                      <a:gd name="connsiteY12" fmla="*/ 719703 h 6411943"/>
                      <a:gd name="connsiteX13" fmla="*/ 4393546 w 6752033"/>
                      <a:gd name="connsiteY13" fmla="*/ 149084 h 6411943"/>
                      <a:gd name="connsiteX0" fmla="*/ 4393546 w 6752033"/>
                      <a:gd name="connsiteY0" fmla="*/ 149084 h 6411943"/>
                      <a:gd name="connsiteX1" fmla="*/ 6742567 w 6752033"/>
                      <a:gd name="connsiteY1" fmla="*/ 2966046 h 6411943"/>
                    </a:gdLst>
                    <a:ahLst/>
                    <a:cxnLst>
                      <a:cxn ang="0">
                        <a:pos x="connsiteX0" y="connsiteY0"/>
                      </a:cxn>
                      <a:cxn ang="0">
                        <a:pos x="connsiteX1" y="connsiteY1"/>
                      </a:cxn>
                    </a:cxnLst>
                    <a:rect l="l" t="t" r="r" b="b"/>
                    <a:pathLst>
                      <a:path w="6752033" h="6411943" stroke="0" extrusionOk="0">
                        <a:moveTo>
                          <a:pt x="4393546" y="149084"/>
                        </a:moveTo>
                        <a:cubicBezTo>
                          <a:pt x="5396098" y="350897"/>
                          <a:pt x="6561403" y="1688678"/>
                          <a:pt x="6742567" y="2966046"/>
                        </a:cubicBezTo>
                        <a:cubicBezTo>
                          <a:pt x="6558544" y="3029842"/>
                          <a:pt x="6331521" y="2992451"/>
                          <a:pt x="6114144" y="3010832"/>
                        </a:cubicBezTo>
                        <a:cubicBezTo>
                          <a:pt x="5896767" y="3029213"/>
                          <a:pt x="5731154" y="3002188"/>
                          <a:pt x="5586718" y="3048421"/>
                        </a:cubicBezTo>
                        <a:cubicBezTo>
                          <a:pt x="5442282" y="3094653"/>
                          <a:pt x="5193201" y="3061983"/>
                          <a:pt x="5092958" y="3083610"/>
                        </a:cubicBezTo>
                        <a:cubicBezTo>
                          <a:pt x="4992715" y="3105237"/>
                          <a:pt x="4699038" y="3096820"/>
                          <a:pt x="4498200" y="3125997"/>
                        </a:cubicBezTo>
                        <a:cubicBezTo>
                          <a:pt x="4297361" y="3155173"/>
                          <a:pt x="4197979" y="3146668"/>
                          <a:pt x="3970774" y="3163585"/>
                        </a:cubicBezTo>
                        <a:cubicBezTo>
                          <a:pt x="3743569" y="3180502"/>
                          <a:pt x="3527043" y="3176368"/>
                          <a:pt x="3376017" y="3205972"/>
                        </a:cubicBezTo>
                        <a:cubicBezTo>
                          <a:pt x="3404873" y="2971441"/>
                          <a:pt x="3492073" y="2981297"/>
                          <a:pt x="3525255" y="2757628"/>
                        </a:cubicBezTo>
                        <a:cubicBezTo>
                          <a:pt x="3558437" y="2533959"/>
                          <a:pt x="3688969" y="2421657"/>
                          <a:pt x="3694843" y="2248147"/>
                        </a:cubicBezTo>
                        <a:cubicBezTo>
                          <a:pt x="3700717" y="2074637"/>
                          <a:pt x="3836808" y="1902968"/>
                          <a:pt x="3884782" y="1677528"/>
                        </a:cubicBezTo>
                        <a:cubicBezTo>
                          <a:pt x="3932755" y="1452088"/>
                          <a:pt x="4011332" y="1362559"/>
                          <a:pt x="4044194" y="1198616"/>
                        </a:cubicBezTo>
                        <a:cubicBezTo>
                          <a:pt x="4077056" y="1034673"/>
                          <a:pt x="4171404" y="851067"/>
                          <a:pt x="4203607" y="719703"/>
                        </a:cubicBezTo>
                        <a:cubicBezTo>
                          <a:pt x="4235810" y="588339"/>
                          <a:pt x="4349849" y="444880"/>
                          <a:pt x="4393546" y="149084"/>
                        </a:cubicBezTo>
                        <a:close/>
                      </a:path>
                      <a:path w="6752033" h="6411943" fill="none" extrusionOk="0">
                        <a:moveTo>
                          <a:pt x="4393546" y="149084"/>
                        </a:moveTo>
                        <a:cubicBezTo>
                          <a:pt x="6004286" y="285605"/>
                          <a:pt x="6646802" y="1624190"/>
                          <a:pt x="6742567" y="2966046"/>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Oval 8">
            <a:extLst>
              <a:ext uri="{FF2B5EF4-FFF2-40B4-BE49-F238E27FC236}">
                <a16:creationId xmlns:a16="http://schemas.microsoft.com/office/drawing/2014/main" id="{72CC3397-7F7E-CEAF-8187-4EFABEEBAC22}"/>
              </a:ext>
            </a:extLst>
          </p:cNvPr>
          <p:cNvSpPr/>
          <p:nvPr/>
        </p:nvSpPr>
        <p:spPr>
          <a:xfrm>
            <a:off x="1574454" y="3204263"/>
            <a:ext cx="647716" cy="6477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ubtitle 2">
            <a:extLst>
              <a:ext uri="{FF2B5EF4-FFF2-40B4-BE49-F238E27FC236}">
                <a16:creationId xmlns:a16="http://schemas.microsoft.com/office/drawing/2014/main" id="{A3218199-8F91-AB50-CAC1-2B0739E835B0}"/>
              </a:ext>
            </a:extLst>
          </p:cNvPr>
          <p:cNvSpPr txBox="1">
            <a:spLocks/>
          </p:cNvSpPr>
          <p:nvPr/>
        </p:nvSpPr>
        <p:spPr>
          <a:xfrm>
            <a:off x="149685" y="2387404"/>
            <a:ext cx="3682117" cy="30514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200"/>
              <a:t> </a:t>
            </a:r>
          </a:p>
        </p:txBody>
      </p:sp>
      <p:sp>
        <p:nvSpPr>
          <p:cNvPr id="23" name="TextBox 22">
            <a:extLst>
              <a:ext uri="{FF2B5EF4-FFF2-40B4-BE49-F238E27FC236}">
                <a16:creationId xmlns:a16="http://schemas.microsoft.com/office/drawing/2014/main" id="{FA6423FA-EAD3-8F07-9C29-0E49BDB298F8}"/>
              </a:ext>
            </a:extLst>
          </p:cNvPr>
          <p:cNvSpPr txBox="1"/>
          <p:nvPr/>
        </p:nvSpPr>
        <p:spPr>
          <a:xfrm>
            <a:off x="5353878" y="1404730"/>
            <a:ext cx="243978" cy="369332"/>
          </a:xfrm>
          <a:prstGeom prst="rect">
            <a:avLst/>
          </a:prstGeom>
          <a:noFill/>
        </p:spPr>
        <p:txBody>
          <a:bodyPr wrap="none" rtlCol="0">
            <a:spAutoFit/>
          </a:bodyPr>
          <a:lstStyle/>
          <a:p>
            <a:r>
              <a:rPr lang="en-US"/>
              <a:t> </a:t>
            </a:r>
          </a:p>
        </p:txBody>
      </p:sp>
      <p:sp>
        <p:nvSpPr>
          <p:cNvPr id="21" name="Title 1">
            <a:extLst>
              <a:ext uri="{FF2B5EF4-FFF2-40B4-BE49-F238E27FC236}">
                <a16:creationId xmlns:a16="http://schemas.microsoft.com/office/drawing/2014/main" id="{CFE0D35D-76BE-B257-12A7-873B45BDDA67}"/>
              </a:ext>
            </a:extLst>
          </p:cNvPr>
          <p:cNvSpPr txBox="1">
            <a:spLocks/>
          </p:cNvSpPr>
          <p:nvPr/>
        </p:nvSpPr>
        <p:spPr>
          <a:xfrm rot="21336258">
            <a:off x="4479738" y="3561921"/>
            <a:ext cx="6773871" cy="118368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endParaRPr lang="en-US" sz="2000"/>
          </a:p>
        </p:txBody>
      </p:sp>
      <p:sp>
        <p:nvSpPr>
          <p:cNvPr id="14" name="Rectangle 13">
            <a:extLst>
              <a:ext uri="{FF2B5EF4-FFF2-40B4-BE49-F238E27FC236}">
                <a16:creationId xmlns:a16="http://schemas.microsoft.com/office/drawing/2014/main" id="{F42F3AAC-A006-54D9-673A-F71CF0A21FF1}"/>
              </a:ext>
            </a:extLst>
          </p:cNvPr>
          <p:cNvSpPr/>
          <p:nvPr/>
        </p:nvSpPr>
        <p:spPr>
          <a:xfrm>
            <a:off x="4694374" y="360536"/>
            <a:ext cx="3655666" cy="71751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25">
            <a:extLst>
              <a:ext uri="{FF2B5EF4-FFF2-40B4-BE49-F238E27FC236}">
                <a16:creationId xmlns:a16="http://schemas.microsoft.com/office/drawing/2014/main" id="{FFEC6B7D-19C0-6A09-32B4-A57D78A3637F}"/>
              </a:ext>
            </a:extLst>
          </p:cNvPr>
          <p:cNvSpPr/>
          <p:nvPr/>
        </p:nvSpPr>
        <p:spPr>
          <a:xfrm>
            <a:off x="-6297" y="0"/>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0" name="Title 1">
            <a:extLst>
              <a:ext uri="{FF2B5EF4-FFF2-40B4-BE49-F238E27FC236}">
                <a16:creationId xmlns:a16="http://schemas.microsoft.com/office/drawing/2014/main" id="{5215773F-75DE-3DD2-323F-3F49A01D4B77}"/>
              </a:ext>
            </a:extLst>
          </p:cNvPr>
          <p:cNvSpPr>
            <a:spLocks noGrp="1"/>
          </p:cNvSpPr>
          <p:nvPr>
            <p:ph type="title"/>
          </p:nvPr>
        </p:nvSpPr>
        <p:spPr>
          <a:xfrm>
            <a:off x="4954074" y="438401"/>
            <a:ext cx="3395965" cy="616822"/>
          </a:xfrm>
        </p:spPr>
        <p:txBody>
          <a:bodyPr/>
          <a:lstStyle/>
          <a:p>
            <a:r>
              <a:rPr lang="en-US" sz="3600" dirty="0">
                <a:solidFill>
                  <a:schemeClr val="bg1"/>
                </a:solidFill>
                <a:latin typeface="Bradley Hand" pitchFamily="2" charset="77"/>
              </a:rPr>
              <a:t>Go palm oil free</a:t>
            </a:r>
            <a:endParaRPr lang="en-US" sz="3600" dirty="0">
              <a:solidFill>
                <a:schemeClr val="accent2"/>
              </a:solidFill>
              <a:latin typeface="Bradley Hand" pitchFamily="2" charset="77"/>
            </a:endParaRPr>
          </a:p>
        </p:txBody>
      </p:sp>
      <p:sp>
        <p:nvSpPr>
          <p:cNvPr id="18" name="Oval 17">
            <a:extLst>
              <a:ext uri="{FF2B5EF4-FFF2-40B4-BE49-F238E27FC236}">
                <a16:creationId xmlns:a16="http://schemas.microsoft.com/office/drawing/2014/main" id="{0CC14BFA-C1A1-1BD0-6D00-F45D2F1411B4}"/>
              </a:ext>
            </a:extLst>
          </p:cNvPr>
          <p:cNvSpPr/>
          <p:nvPr/>
        </p:nvSpPr>
        <p:spPr>
          <a:xfrm>
            <a:off x="388814" y="4497222"/>
            <a:ext cx="2302122" cy="2302122"/>
          </a:xfrm>
          <a:custGeom>
            <a:avLst/>
            <a:gdLst>
              <a:gd name="connsiteX0" fmla="*/ 0 w 2302122"/>
              <a:gd name="connsiteY0" fmla="*/ 1151061 h 2302122"/>
              <a:gd name="connsiteX1" fmla="*/ 1151061 w 2302122"/>
              <a:gd name="connsiteY1" fmla="*/ 0 h 2302122"/>
              <a:gd name="connsiteX2" fmla="*/ 2302122 w 2302122"/>
              <a:gd name="connsiteY2" fmla="*/ 1151061 h 2302122"/>
              <a:gd name="connsiteX3" fmla="*/ 1151061 w 2302122"/>
              <a:gd name="connsiteY3" fmla="*/ 2302122 h 2302122"/>
              <a:gd name="connsiteX4" fmla="*/ 0 w 2302122"/>
              <a:gd name="connsiteY4" fmla="*/ 1151061 h 2302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122" h="2302122" fill="none" extrusionOk="0">
                <a:moveTo>
                  <a:pt x="0" y="1151061"/>
                </a:moveTo>
                <a:cubicBezTo>
                  <a:pt x="44339" y="520608"/>
                  <a:pt x="585720" y="-144825"/>
                  <a:pt x="1151061" y="0"/>
                </a:cubicBezTo>
                <a:cubicBezTo>
                  <a:pt x="1754496" y="-4943"/>
                  <a:pt x="2209330" y="602710"/>
                  <a:pt x="2302122" y="1151061"/>
                </a:cubicBezTo>
                <a:cubicBezTo>
                  <a:pt x="2291849" y="1688807"/>
                  <a:pt x="1722274" y="2391758"/>
                  <a:pt x="1151061" y="2302122"/>
                </a:cubicBezTo>
                <a:cubicBezTo>
                  <a:pt x="673511" y="2390668"/>
                  <a:pt x="157016" y="1824527"/>
                  <a:pt x="0" y="1151061"/>
                </a:cubicBezTo>
                <a:close/>
              </a:path>
              <a:path w="2302122" h="2302122" stroke="0" extrusionOk="0">
                <a:moveTo>
                  <a:pt x="0" y="1151061"/>
                </a:moveTo>
                <a:cubicBezTo>
                  <a:pt x="-18904" y="503688"/>
                  <a:pt x="501904" y="5046"/>
                  <a:pt x="1151061" y="0"/>
                </a:cubicBezTo>
                <a:cubicBezTo>
                  <a:pt x="1815022" y="5947"/>
                  <a:pt x="2151514" y="520137"/>
                  <a:pt x="2302122" y="1151061"/>
                </a:cubicBezTo>
                <a:cubicBezTo>
                  <a:pt x="2193904" y="1892455"/>
                  <a:pt x="1780891" y="2334637"/>
                  <a:pt x="1151061" y="2302122"/>
                </a:cubicBezTo>
                <a:cubicBezTo>
                  <a:pt x="423060" y="2251629"/>
                  <a:pt x="41571" y="1806637"/>
                  <a:pt x="0" y="1151061"/>
                </a:cubicBezTo>
                <a:close/>
              </a:path>
            </a:pathLst>
          </a:custGeom>
          <a:ln w="31750">
            <a:solidFill>
              <a:schemeClr val="accent2"/>
            </a:solidFill>
            <a:prstDash val="solid"/>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1E45376F-25E1-EA43-834B-D0147DE501CA}"/>
              </a:ext>
            </a:extLst>
          </p:cNvPr>
          <p:cNvPicPr>
            <a:picLocks noChangeAspect="1"/>
          </p:cNvPicPr>
          <p:nvPr/>
        </p:nvPicPr>
        <p:blipFill>
          <a:blip r:embed="rId3">
            <a:alphaModFix amt="85000"/>
            <a:duotone>
              <a:prstClr val="black"/>
              <a:schemeClr val="accent4">
                <a:tint val="45000"/>
                <a:satMod val="400000"/>
              </a:schemeClr>
            </a:duotone>
          </a:blip>
          <a:stretch>
            <a:fillRect/>
          </a:stretch>
        </p:blipFill>
        <p:spPr>
          <a:xfrm>
            <a:off x="326751" y="4371392"/>
            <a:ext cx="2495406" cy="2495406"/>
          </a:xfrm>
          <a:prstGeom prst="rect">
            <a:avLst/>
          </a:prstGeom>
          <a:effectLst/>
        </p:spPr>
      </p:pic>
      <p:pic>
        <p:nvPicPr>
          <p:cNvPr id="30" name="Picture 29">
            <a:extLst>
              <a:ext uri="{FF2B5EF4-FFF2-40B4-BE49-F238E27FC236}">
                <a16:creationId xmlns:a16="http://schemas.microsoft.com/office/drawing/2014/main" id="{868DD9F3-DCAF-62EF-252B-A1DD634895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8342" y="5138575"/>
            <a:ext cx="2084708" cy="1776965"/>
          </a:xfrm>
          <a:prstGeom prst="rect">
            <a:avLst/>
          </a:prstGeom>
        </p:spPr>
      </p:pic>
      <p:pic>
        <p:nvPicPr>
          <p:cNvPr id="2" name="Picture 1" descr="A picture containing graphical user interface&#10;&#10;Description automatically generated">
            <a:extLst>
              <a:ext uri="{FF2B5EF4-FFF2-40B4-BE49-F238E27FC236}">
                <a16:creationId xmlns:a16="http://schemas.microsoft.com/office/drawing/2014/main" id="{065C22DC-B989-60B9-3D76-67CA0F9CBD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4551" y="1788844"/>
            <a:ext cx="2506749" cy="4731541"/>
          </a:xfrm>
          <a:prstGeom prst="rect">
            <a:avLst/>
          </a:prstGeom>
        </p:spPr>
      </p:pic>
      <p:sp>
        <p:nvSpPr>
          <p:cNvPr id="7" name="Rounded Rectangle 9">
            <a:extLst>
              <a:ext uri="{FF2B5EF4-FFF2-40B4-BE49-F238E27FC236}">
                <a16:creationId xmlns:a16="http://schemas.microsoft.com/office/drawing/2014/main" id="{842DC134-B404-6A86-B5E9-E0F713357D54}"/>
              </a:ext>
            </a:extLst>
          </p:cNvPr>
          <p:cNvSpPr/>
          <p:nvPr/>
        </p:nvSpPr>
        <p:spPr>
          <a:xfrm>
            <a:off x="2487961" y="2641615"/>
            <a:ext cx="2322249" cy="2967484"/>
          </a:xfrm>
          <a:custGeom>
            <a:avLst/>
            <a:gdLst>
              <a:gd name="connsiteX0" fmla="*/ 0 w 2322249"/>
              <a:gd name="connsiteY0" fmla="*/ 89765 h 2967484"/>
              <a:gd name="connsiteX1" fmla="*/ 89011 w 2322249"/>
              <a:gd name="connsiteY1" fmla="*/ 0 h 2967484"/>
              <a:gd name="connsiteX2" fmla="*/ 2233237 w 2322249"/>
              <a:gd name="connsiteY2" fmla="*/ 0 h 2967484"/>
              <a:gd name="connsiteX3" fmla="*/ 2322249 w 2322249"/>
              <a:gd name="connsiteY3" fmla="*/ 89765 h 2967484"/>
              <a:gd name="connsiteX4" fmla="*/ 2322249 w 2322249"/>
              <a:gd name="connsiteY4" fmla="*/ 2877718 h 2967484"/>
              <a:gd name="connsiteX5" fmla="*/ 2233237 w 2322249"/>
              <a:gd name="connsiteY5" fmla="*/ 2967484 h 2967484"/>
              <a:gd name="connsiteX6" fmla="*/ 89011 w 2322249"/>
              <a:gd name="connsiteY6" fmla="*/ 2967484 h 2967484"/>
              <a:gd name="connsiteX7" fmla="*/ 0 w 2322249"/>
              <a:gd name="connsiteY7" fmla="*/ 2877718 h 2967484"/>
              <a:gd name="connsiteX8" fmla="*/ 0 w 2322249"/>
              <a:gd name="connsiteY8" fmla="*/ 89765 h 2967484"/>
              <a:gd name="connsiteX0" fmla="*/ 0 w 2322249"/>
              <a:gd name="connsiteY0" fmla="*/ 89765 h 2967484"/>
              <a:gd name="connsiteX1" fmla="*/ 89011 w 2322249"/>
              <a:gd name="connsiteY1" fmla="*/ 0 h 2967484"/>
              <a:gd name="connsiteX2" fmla="*/ 2233237 w 2322249"/>
              <a:gd name="connsiteY2" fmla="*/ 0 h 2967484"/>
              <a:gd name="connsiteX3" fmla="*/ 2322249 w 2322249"/>
              <a:gd name="connsiteY3" fmla="*/ 89765 h 2967484"/>
              <a:gd name="connsiteX4" fmla="*/ 2322249 w 2322249"/>
              <a:gd name="connsiteY4" fmla="*/ 2877718 h 2967484"/>
              <a:gd name="connsiteX5" fmla="*/ 2233237 w 2322249"/>
              <a:gd name="connsiteY5" fmla="*/ 2967484 h 2967484"/>
              <a:gd name="connsiteX6" fmla="*/ 89011 w 2322249"/>
              <a:gd name="connsiteY6" fmla="*/ 2967484 h 2967484"/>
              <a:gd name="connsiteX7" fmla="*/ 0 w 2322249"/>
              <a:gd name="connsiteY7" fmla="*/ 2877718 h 2967484"/>
              <a:gd name="connsiteX8" fmla="*/ 0 w 2322249"/>
              <a:gd name="connsiteY8" fmla="*/ 89765 h 296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2249" h="2967484" fill="none" extrusionOk="0">
                <a:moveTo>
                  <a:pt x="0" y="89765"/>
                </a:moveTo>
                <a:cubicBezTo>
                  <a:pt x="-6228" y="38296"/>
                  <a:pt x="40802" y="-17399"/>
                  <a:pt x="89011" y="0"/>
                </a:cubicBezTo>
                <a:cubicBezTo>
                  <a:pt x="676730" y="-33664"/>
                  <a:pt x="1897193" y="-3240"/>
                  <a:pt x="2233237" y="0"/>
                </a:cubicBezTo>
                <a:cubicBezTo>
                  <a:pt x="2292220" y="-4187"/>
                  <a:pt x="2310566" y="42200"/>
                  <a:pt x="2322249" y="89765"/>
                </a:cubicBezTo>
                <a:cubicBezTo>
                  <a:pt x="2437883" y="629958"/>
                  <a:pt x="2342200" y="2545789"/>
                  <a:pt x="2322249" y="2877718"/>
                </a:cubicBezTo>
                <a:cubicBezTo>
                  <a:pt x="2323661" y="2944916"/>
                  <a:pt x="2294265" y="2971120"/>
                  <a:pt x="2233237" y="2967484"/>
                </a:cubicBezTo>
                <a:cubicBezTo>
                  <a:pt x="1170076" y="3109388"/>
                  <a:pt x="1081430" y="2920533"/>
                  <a:pt x="89011" y="2967484"/>
                </a:cubicBezTo>
                <a:cubicBezTo>
                  <a:pt x="41564" y="2964923"/>
                  <a:pt x="-3404" y="2921810"/>
                  <a:pt x="0" y="2877718"/>
                </a:cubicBezTo>
                <a:cubicBezTo>
                  <a:pt x="99943" y="1584340"/>
                  <a:pt x="-107573" y="422247"/>
                  <a:pt x="0" y="89765"/>
                </a:cubicBezTo>
                <a:close/>
              </a:path>
              <a:path w="2322249" h="2967484" stroke="0" extrusionOk="0">
                <a:moveTo>
                  <a:pt x="0" y="89765"/>
                </a:moveTo>
                <a:cubicBezTo>
                  <a:pt x="-3111" y="37456"/>
                  <a:pt x="40435" y="-5478"/>
                  <a:pt x="89011" y="0"/>
                </a:cubicBezTo>
                <a:cubicBezTo>
                  <a:pt x="570048" y="102449"/>
                  <a:pt x="1940222" y="-114658"/>
                  <a:pt x="2233237" y="0"/>
                </a:cubicBezTo>
                <a:cubicBezTo>
                  <a:pt x="2279931" y="-5027"/>
                  <a:pt x="2316577" y="38429"/>
                  <a:pt x="2322249" y="89765"/>
                </a:cubicBezTo>
                <a:cubicBezTo>
                  <a:pt x="2443611" y="1174164"/>
                  <a:pt x="2264976" y="1775059"/>
                  <a:pt x="2322249" y="2877718"/>
                </a:cubicBezTo>
                <a:cubicBezTo>
                  <a:pt x="2323223" y="2929724"/>
                  <a:pt x="2279333" y="2969696"/>
                  <a:pt x="2233237" y="2967484"/>
                </a:cubicBezTo>
                <a:cubicBezTo>
                  <a:pt x="1320598" y="2924399"/>
                  <a:pt x="451937" y="2995003"/>
                  <a:pt x="89011" y="2967484"/>
                </a:cubicBezTo>
                <a:cubicBezTo>
                  <a:pt x="35416" y="2969427"/>
                  <a:pt x="-333" y="2927763"/>
                  <a:pt x="0" y="2877718"/>
                </a:cubicBezTo>
                <a:cubicBezTo>
                  <a:pt x="-128183" y="2306417"/>
                  <a:pt x="-172840" y="694608"/>
                  <a:pt x="0" y="89765"/>
                </a:cubicBezTo>
                <a:close/>
              </a:path>
              <a:path w="2322249" h="2967484" fill="none" stroke="0" extrusionOk="0">
                <a:moveTo>
                  <a:pt x="0" y="89765"/>
                </a:moveTo>
                <a:cubicBezTo>
                  <a:pt x="-8459" y="43488"/>
                  <a:pt x="41920" y="-13137"/>
                  <a:pt x="89011" y="0"/>
                </a:cubicBezTo>
                <a:cubicBezTo>
                  <a:pt x="626094" y="-50051"/>
                  <a:pt x="1923064" y="-2860"/>
                  <a:pt x="2233237" y="0"/>
                </a:cubicBezTo>
                <a:cubicBezTo>
                  <a:pt x="2283441" y="3025"/>
                  <a:pt x="2307824" y="41655"/>
                  <a:pt x="2322249" y="89765"/>
                </a:cubicBezTo>
                <a:cubicBezTo>
                  <a:pt x="2344771" y="725055"/>
                  <a:pt x="2397895" y="2505375"/>
                  <a:pt x="2322249" y="2877718"/>
                </a:cubicBezTo>
                <a:cubicBezTo>
                  <a:pt x="2326007" y="2935120"/>
                  <a:pt x="2286491" y="2976559"/>
                  <a:pt x="2233237" y="2967484"/>
                </a:cubicBezTo>
                <a:cubicBezTo>
                  <a:pt x="1186551" y="3127250"/>
                  <a:pt x="1100718" y="2943582"/>
                  <a:pt x="89011" y="2967484"/>
                </a:cubicBezTo>
                <a:cubicBezTo>
                  <a:pt x="37762" y="2966157"/>
                  <a:pt x="-4776" y="2922574"/>
                  <a:pt x="0" y="2877718"/>
                </a:cubicBezTo>
                <a:cubicBezTo>
                  <a:pt x="104786" y="1620953"/>
                  <a:pt x="-172706" y="483689"/>
                  <a:pt x="0" y="89765"/>
                </a:cubicBezTo>
                <a:close/>
              </a:path>
            </a:pathLst>
          </a:custGeom>
          <a:solidFill>
            <a:schemeClr val="accent1">
              <a:lumMod val="75000"/>
            </a:schemeClr>
          </a:solidFill>
          <a:ln w="15875">
            <a:solidFill>
              <a:schemeClr val="accent2"/>
            </a:solidFill>
            <a:extLst>
              <a:ext uri="{C807C97D-BFC1-408E-A445-0C87EB9F89A2}">
                <ask:lineSketchStyleProps xmlns:ask="http://schemas.microsoft.com/office/drawing/2018/sketchyshapes" sd="4257562635">
                  <a:custGeom>
                    <a:avLst/>
                    <a:gdLst>
                      <a:gd name="connsiteX0" fmla="*/ 0 w 2549938"/>
                      <a:gd name="connsiteY0" fmla="*/ 97739 h 3231068"/>
                      <a:gd name="connsiteX1" fmla="*/ 97739 w 2549938"/>
                      <a:gd name="connsiteY1" fmla="*/ 0 h 3231068"/>
                      <a:gd name="connsiteX2" fmla="*/ 2452199 w 2549938"/>
                      <a:gd name="connsiteY2" fmla="*/ 0 h 3231068"/>
                      <a:gd name="connsiteX3" fmla="*/ 2549938 w 2549938"/>
                      <a:gd name="connsiteY3" fmla="*/ 97739 h 3231068"/>
                      <a:gd name="connsiteX4" fmla="*/ 2549938 w 2549938"/>
                      <a:gd name="connsiteY4" fmla="*/ 3133329 h 3231068"/>
                      <a:gd name="connsiteX5" fmla="*/ 2452199 w 2549938"/>
                      <a:gd name="connsiteY5" fmla="*/ 3231068 h 3231068"/>
                      <a:gd name="connsiteX6" fmla="*/ 97739 w 2549938"/>
                      <a:gd name="connsiteY6" fmla="*/ 3231068 h 3231068"/>
                      <a:gd name="connsiteX7" fmla="*/ 0 w 2549938"/>
                      <a:gd name="connsiteY7" fmla="*/ 3133329 h 3231068"/>
                      <a:gd name="connsiteX8" fmla="*/ 0 w 2549938"/>
                      <a:gd name="connsiteY8" fmla="*/ 97739 h 323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938" h="3231068" fill="none" extrusionOk="0">
                        <a:moveTo>
                          <a:pt x="0" y="97739"/>
                        </a:moveTo>
                        <a:cubicBezTo>
                          <a:pt x="-3634" y="42660"/>
                          <a:pt x="44301" y="-9873"/>
                          <a:pt x="97739" y="0"/>
                        </a:cubicBezTo>
                        <a:cubicBezTo>
                          <a:pt x="738028" y="-79832"/>
                          <a:pt x="2039596" y="-21045"/>
                          <a:pt x="2452199" y="0"/>
                        </a:cubicBezTo>
                        <a:cubicBezTo>
                          <a:pt x="2513645" y="-3164"/>
                          <a:pt x="2542450" y="45042"/>
                          <a:pt x="2549938" y="97739"/>
                        </a:cubicBezTo>
                        <a:cubicBezTo>
                          <a:pt x="2623422" y="721182"/>
                          <a:pt x="2567320" y="2695636"/>
                          <a:pt x="2549938" y="3133329"/>
                        </a:cubicBezTo>
                        <a:cubicBezTo>
                          <a:pt x="2550776" y="3197723"/>
                          <a:pt x="2512328" y="3232945"/>
                          <a:pt x="2452199" y="3231068"/>
                        </a:cubicBezTo>
                        <a:cubicBezTo>
                          <a:pt x="1288178" y="3392453"/>
                          <a:pt x="1201503" y="3161261"/>
                          <a:pt x="97739" y="3231068"/>
                        </a:cubicBezTo>
                        <a:cubicBezTo>
                          <a:pt x="44798" y="3229522"/>
                          <a:pt x="-2868" y="3182719"/>
                          <a:pt x="0" y="3133329"/>
                        </a:cubicBezTo>
                        <a:cubicBezTo>
                          <a:pt x="142666" y="1765199"/>
                          <a:pt x="-100780" y="543328"/>
                          <a:pt x="0" y="97739"/>
                        </a:cubicBezTo>
                        <a:close/>
                      </a:path>
                      <a:path w="2549938" h="3231068" stroke="0" extrusionOk="0">
                        <a:moveTo>
                          <a:pt x="0" y="97739"/>
                        </a:moveTo>
                        <a:cubicBezTo>
                          <a:pt x="-2736" y="46049"/>
                          <a:pt x="44481" y="-1865"/>
                          <a:pt x="97739" y="0"/>
                        </a:cubicBezTo>
                        <a:cubicBezTo>
                          <a:pt x="654989" y="102326"/>
                          <a:pt x="2075881" y="-85583"/>
                          <a:pt x="2452199" y="0"/>
                        </a:cubicBezTo>
                        <a:cubicBezTo>
                          <a:pt x="2504856" y="1363"/>
                          <a:pt x="2541504" y="44078"/>
                          <a:pt x="2549938" y="97739"/>
                        </a:cubicBezTo>
                        <a:cubicBezTo>
                          <a:pt x="2702039" y="1199727"/>
                          <a:pt x="2441409" y="2011173"/>
                          <a:pt x="2549938" y="3133329"/>
                        </a:cubicBezTo>
                        <a:cubicBezTo>
                          <a:pt x="2550723" y="3186853"/>
                          <a:pt x="2505279" y="3235463"/>
                          <a:pt x="2452199" y="3231068"/>
                        </a:cubicBezTo>
                        <a:cubicBezTo>
                          <a:pt x="1411830" y="3115546"/>
                          <a:pt x="528987" y="3342349"/>
                          <a:pt x="97739" y="3231068"/>
                        </a:cubicBezTo>
                        <a:cubicBezTo>
                          <a:pt x="39570" y="3231196"/>
                          <a:pt x="-1082" y="3187056"/>
                          <a:pt x="0" y="3133329"/>
                        </a:cubicBezTo>
                        <a:cubicBezTo>
                          <a:pt x="-56439" y="2504134"/>
                          <a:pt x="-143764" y="767371"/>
                          <a:pt x="0" y="9773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Varela Round"/>
                <a:cs typeface="Varela Round"/>
              </a:rPr>
              <a:t>Download the </a:t>
            </a:r>
            <a:r>
              <a:rPr lang="en-US" sz="3200" dirty="0">
                <a:solidFill>
                  <a:schemeClr val="accent2"/>
                </a:solidFill>
                <a:latin typeface="Varela Round"/>
                <a:cs typeface="Varela Round"/>
              </a:rPr>
              <a:t>Palm Oil Scan App</a:t>
            </a:r>
            <a:r>
              <a:rPr lang="en-US" sz="2400" dirty="0">
                <a:latin typeface="Varela Round"/>
                <a:cs typeface="Varela Round"/>
              </a:rPr>
              <a:t> created  by Chester zoo</a:t>
            </a:r>
            <a:endParaRPr lang="en-US" sz="2400" dirty="0">
              <a:solidFill>
                <a:schemeClr val="accent2"/>
              </a:solidFill>
              <a:latin typeface="Varela Round"/>
              <a:cs typeface="Varela Round"/>
            </a:endParaRPr>
          </a:p>
        </p:txBody>
      </p:sp>
      <p:pic>
        <p:nvPicPr>
          <p:cNvPr id="12" name="Picture 11">
            <a:extLst>
              <a:ext uri="{FF2B5EF4-FFF2-40B4-BE49-F238E27FC236}">
                <a16:creationId xmlns:a16="http://schemas.microsoft.com/office/drawing/2014/main" id="{DFFB8250-71D2-6720-D25D-4C6E7266A491}"/>
              </a:ext>
            </a:extLst>
          </p:cNvPr>
          <p:cNvPicPr>
            <a:picLocks noChangeAspect="1"/>
          </p:cNvPicPr>
          <p:nvPr/>
        </p:nvPicPr>
        <p:blipFill>
          <a:blip r:embed="rId6"/>
          <a:stretch>
            <a:fillRect/>
          </a:stretch>
        </p:blipFill>
        <p:spPr>
          <a:xfrm>
            <a:off x="4810210" y="1509096"/>
            <a:ext cx="3198179" cy="5406444"/>
          </a:xfrm>
          <a:prstGeom prst="rect">
            <a:avLst/>
          </a:prstGeom>
        </p:spPr>
      </p:pic>
      <p:pic>
        <p:nvPicPr>
          <p:cNvPr id="3" name="Picture 2" descr="A logo on a purple background&#10;&#10;Description automatically generated">
            <a:extLst>
              <a:ext uri="{FF2B5EF4-FFF2-40B4-BE49-F238E27FC236}">
                <a16:creationId xmlns:a16="http://schemas.microsoft.com/office/drawing/2014/main" id="{8800EDAA-990B-4ACE-896B-0B041C99A9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20" y="-28506"/>
            <a:ext cx="2374900" cy="1790700"/>
          </a:xfrm>
          <a:prstGeom prst="rect">
            <a:avLst/>
          </a:prstGeom>
        </p:spPr>
      </p:pic>
    </p:spTree>
    <p:extLst>
      <p:ext uri="{BB962C8B-B14F-4D97-AF65-F5344CB8AC3E}">
        <p14:creationId xmlns:p14="http://schemas.microsoft.com/office/powerpoint/2010/main" val="2874744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Free Land Nature photo and picture">
            <a:extLst>
              <a:ext uri="{FF2B5EF4-FFF2-40B4-BE49-F238E27FC236}">
                <a16:creationId xmlns:a16="http://schemas.microsoft.com/office/drawing/2014/main" id="{39B496B1-1C91-586F-556C-A1B40E08233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24000" y="-654030"/>
            <a:ext cx="12840000" cy="9630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359A05F2-8307-2B0E-0AAD-4D0EB85083BB}"/>
              </a:ext>
            </a:extLst>
          </p:cNvPr>
          <p:cNvSpPr/>
          <p:nvPr/>
        </p:nvSpPr>
        <p:spPr>
          <a:xfrm>
            <a:off x="-1" y="3224323"/>
            <a:ext cx="12192001" cy="676398"/>
          </a:xfrm>
          <a:prstGeom prst="rect">
            <a:avLst/>
          </a:prstGeom>
          <a:gradFill flip="none" rotWithShape="1">
            <a:gsLst>
              <a:gs pos="100000">
                <a:schemeClr val="accent1">
                  <a:lumMod val="75000"/>
                </a:schemeClr>
              </a:gs>
              <a:gs pos="12000">
                <a:schemeClr val="accent5">
                  <a:lumMod val="50000"/>
                </a:schemeClr>
              </a:gs>
            </a:gsLst>
            <a:lin ang="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solidFill>
                  <a:schemeClr val="bg1"/>
                </a:solidFill>
                <a:latin typeface="Bradley Hand" pitchFamily="2" charset="77"/>
              </a:rPr>
              <a:t>  </a:t>
            </a:r>
            <a:r>
              <a:rPr lang="en-US" sz="3200" b="1" dirty="0">
                <a:solidFill>
                  <a:schemeClr val="accent2"/>
                </a:solidFill>
                <a:latin typeface="Bradley Hand" pitchFamily="2" charset="77"/>
              </a:rPr>
              <a:t>CONSUME</a:t>
            </a:r>
            <a:r>
              <a:rPr lang="en-US" sz="3200" b="1" dirty="0">
                <a:solidFill>
                  <a:schemeClr val="bg1"/>
                </a:solidFill>
                <a:latin typeface="Bradley Hand" pitchFamily="2" charset="77"/>
              </a:rPr>
              <a:t> : </a:t>
            </a:r>
            <a:r>
              <a:rPr lang="en-US" sz="2000" b="1" dirty="0">
                <a:solidFill>
                  <a:schemeClr val="bg1"/>
                </a:solidFill>
                <a:latin typeface="Varela Round"/>
                <a:cs typeface="Varela Round"/>
              </a:rPr>
              <a:t>Be a conscious consumer.</a:t>
            </a:r>
            <a:endParaRPr lang="en-US" sz="3200" b="1" dirty="0">
              <a:solidFill>
                <a:schemeClr val="bg1"/>
              </a:solidFill>
              <a:latin typeface="Varela Round"/>
              <a:ea typeface="Lato"/>
              <a:cs typeface="Varela Round"/>
            </a:endParaRPr>
          </a:p>
        </p:txBody>
      </p:sp>
      <p:sp>
        <p:nvSpPr>
          <p:cNvPr id="15" name="Rectangle 14">
            <a:extLst>
              <a:ext uri="{FF2B5EF4-FFF2-40B4-BE49-F238E27FC236}">
                <a16:creationId xmlns:a16="http://schemas.microsoft.com/office/drawing/2014/main" id="{D3921FCD-26BC-DD0A-F854-473EF92BD0C0}"/>
              </a:ext>
            </a:extLst>
          </p:cNvPr>
          <p:cNvSpPr/>
          <p:nvPr/>
        </p:nvSpPr>
        <p:spPr>
          <a:xfrm>
            <a:off x="-59243" y="4160970"/>
            <a:ext cx="12203304" cy="676398"/>
          </a:xfrm>
          <a:prstGeom prst="rect">
            <a:avLst/>
          </a:prstGeom>
          <a:gradFill flip="none" rotWithShape="1">
            <a:gsLst>
              <a:gs pos="100000">
                <a:schemeClr val="accent1">
                  <a:lumMod val="75000"/>
                </a:schemeClr>
              </a:gs>
              <a:gs pos="12000">
                <a:schemeClr val="accent5">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600" dirty="0">
                <a:solidFill>
                  <a:schemeClr val="bg1"/>
                </a:solidFill>
                <a:latin typeface="Bradley Hand" pitchFamily="2" charset="77"/>
              </a:rPr>
              <a:t>   </a:t>
            </a:r>
            <a:r>
              <a:rPr lang="en-US" sz="3600" dirty="0">
                <a:solidFill>
                  <a:schemeClr val="accent2"/>
                </a:solidFill>
                <a:latin typeface="Bradley Hand" pitchFamily="2" charset="77"/>
              </a:rPr>
              <a:t>EDUCATE</a:t>
            </a:r>
            <a:r>
              <a:rPr lang="en-US" sz="3600" dirty="0">
                <a:solidFill>
                  <a:schemeClr val="bg1"/>
                </a:solidFill>
                <a:latin typeface="Bradley Hand" pitchFamily="2" charset="77"/>
              </a:rPr>
              <a:t> :  </a:t>
            </a:r>
            <a:r>
              <a:rPr lang="en-US" sz="2000" dirty="0">
                <a:solidFill>
                  <a:schemeClr val="bg1"/>
                </a:solidFill>
                <a:latin typeface="Varela Round"/>
                <a:cs typeface="Varela Round"/>
              </a:rPr>
              <a:t>Learn more about the topic.</a:t>
            </a:r>
            <a:endParaRPr lang="en-US" sz="2000" dirty="0">
              <a:solidFill>
                <a:schemeClr val="bg1"/>
              </a:solidFill>
              <a:latin typeface="Varela Round"/>
              <a:ea typeface="Lato"/>
              <a:cs typeface="Varela Round"/>
            </a:endParaRPr>
          </a:p>
        </p:txBody>
      </p:sp>
      <p:sp>
        <p:nvSpPr>
          <p:cNvPr id="16" name="Rectangle 15">
            <a:extLst>
              <a:ext uri="{FF2B5EF4-FFF2-40B4-BE49-F238E27FC236}">
                <a16:creationId xmlns:a16="http://schemas.microsoft.com/office/drawing/2014/main" id="{78F93FDF-CC65-40AC-E33E-BD1D30163A67}"/>
              </a:ext>
            </a:extLst>
          </p:cNvPr>
          <p:cNvSpPr/>
          <p:nvPr/>
        </p:nvSpPr>
        <p:spPr>
          <a:xfrm>
            <a:off x="-58356" y="5097618"/>
            <a:ext cx="12202417" cy="676398"/>
          </a:xfrm>
          <a:prstGeom prst="rect">
            <a:avLst/>
          </a:prstGeom>
          <a:gradFill flip="none" rotWithShape="1">
            <a:gsLst>
              <a:gs pos="100000">
                <a:schemeClr val="accent1">
                  <a:lumMod val="75000"/>
                </a:schemeClr>
              </a:gs>
              <a:gs pos="12000">
                <a:schemeClr val="accent5">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solidFill>
                  <a:schemeClr val="bg1"/>
                </a:solidFill>
                <a:latin typeface="Bradley Hand" pitchFamily="2" charset="77"/>
              </a:rPr>
              <a:t>   </a:t>
            </a:r>
            <a:r>
              <a:rPr lang="en-US" sz="3200" b="1" dirty="0">
                <a:solidFill>
                  <a:schemeClr val="accent2"/>
                </a:solidFill>
                <a:latin typeface="Bradley Hand" pitchFamily="2" charset="77"/>
              </a:rPr>
              <a:t>DO</a:t>
            </a:r>
            <a:r>
              <a:rPr lang="en-US" sz="3200" b="1" dirty="0">
                <a:solidFill>
                  <a:schemeClr val="bg1"/>
                </a:solidFill>
                <a:latin typeface="Bradley Hand" pitchFamily="2" charset="77"/>
              </a:rPr>
              <a:t> : </a:t>
            </a:r>
            <a:r>
              <a:rPr lang="en-US" sz="2000" b="1" dirty="0">
                <a:solidFill>
                  <a:schemeClr val="bg1"/>
                </a:solidFill>
              </a:rPr>
              <a:t>Be Proactive. Get involved.</a:t>
            </a:r>
            <a:endParaRPr lang="en-US" sz="3200" b="1" dirty="0">
              <a:solidFill>
                <a:schemeClr val="bg1"/>
              </a:solidFill>
              <a:ea typeface="Lato"/>
              <a:cs typeface="Lato"/>
            </a:endParaRPr>
          </a:p>
        </p:txBody>
      </p:sp>
      <p:sp>
        <p:nvSpPr>
          <p:cNvPr id="17" name="Rectangle 16">
            <a:extLst>
              <a:ext uri="{FF2B5EF4-FFF2-40B4-BE49-F238E27FC236}">
                <a16:creationId xmlns:a16="http://schemas.microsoft.com/office/drawing/2014/main" id="{9CB5AFAC-0123-B3B7-D7B1-3288AF33C1A4}"/>
              </a:ext>
            </a:extLst>
          </p:cNvPr>
          <p:cNvSpPr/>
          <p:nvPr/>
        </p:nvSpPr>
        <p:spPr>
          <a:xfrm>
            <a:off x="-58356" y="6092047"/>
            <a:ext cx="12202417" cy="676398"/>
          </a:xfrm>
          <a:prstGeom prst="rect">
            <a:avLst/>
          </a:prstGeom>
          <a:gradFill flip="none" rotWithShape="1">
            <a:gsLst>
              <a:gs pos="100000">
                <a:schemeClr val="accent1">
                  <a:lumMod val="75000"/>
                </a:schemeClr>
              </a:gs>
              <a:gs pos="12000">
                <a:schemeClr val="accent5">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solidFill>
                  <a:schemeClr val="bg1"/>
                </a:solidFill>
                <a:latin typeface="Bradley Hand" pitchFamily="2" charset="77"/>
              </a:rPr>
              <a:t>   </a:t>
            </a:r>
            <a:r>
              <a:rPr lang="en-US" sz="3200" b="1" dirty="0">
                <a:solidFill>
                  <a:schemeClr val="accent2"/>
                </a:solidFill>
                <a:latin typeface="Bradley Hand" pitchFamily="2" charset="77"/>
              </a:rPr>
              <a:t>DISCUSS </a:t>
            </a:r>
            <a:r>
              <a:rPr lang="en-US" sz="3200" b="1" dirty="0">
                <a:solidFill>
                  <a:schemeClr val="bg1"/>
                </a:solidFill>
                <a:latin typeface="Bradley Hand" pitchFamily="2" charset="77"/>
              </a:rPr>
              <a:t>: </a:t>
            </a:r>
            <a:r>
              <a:rPr lang="en-US" sz="2000" b="1" dirty="0">
                <a:solidFill>
                  <a:schemeClr val="bg1"/>
                </a:solidFill>
              </a:rPr>
              <a:t>Share knowledge with friends and family.</a:t>
            </a:r>
            <a:endParaRPr lang="en-US" sz="3200" b="1" dirty="0">
              <a:solidFill>
                <a:schemeClr val="bg1"/>
              </a:solidFill>
              <a:ea typeface="Lato"/>
              <a:cs typeface="Lato"/>
            </a:endParaRPr>
          </a:p>
        </p:txBody>
      </p:sp>
      <p:pic>
        <p:nvPicPr>
          <p:cNvPr id="9" name="Picture 8">
            <a:extLst>
              <a:ext uri="{FF2B5EF4-FFF2-40B4-BE49-F238E27FC236}">
                <a16:creationId xmlns:a16="http://schemas.microsoft.com/office/drawing/2014/main" id="{88696B81-4512-ABE2-EF6B-F5BE10BA035C}"/>
              </a:ext>
            </a:extLst>
          </p:cNvPr>
          <p:cNvPicPr>
            <a:picLocks noChangeAspect="1"/>
          </p:cNvPicPr>
          <p:nvPr/>
        </p:nvPicPr>
        <p:blipFill>
          <a:blip r:embed="rId5">
            <a:alphaModFix amt="85000"/>
            <a:duotone>
              <a:prstClr val="black"/>
              <a:schemeClr val="accent4">
                <a:tint val="45000"/>
                <a:satMod val="400000"/>
              </a:schemeClr>
            </a:duotone>
          </a:blip>
          <a:stretch>
            <a:fillRect/>
          </a:stretch>
        </p:blipFill>
        <p:spPr>
          <a:xfrm>
            <a:off x="7500854" y="3068326"/>
            <a:ext cx="6047442" cy="6047442"/>
          </a:xfrm>
          <a:prstGeom prst="rect">
            <a:avLst/>
          </a:prstGeom>
          <a:effectLst/>
        </p:spPr>
      </p:pic>
      <p:sp>
        <p:nvSpPr>
          <p:cNvPr id="6" name="Rectangle 5">
            <a:extLst>
              <a:ext uri="{FF2B5EF4-FFF2-40B4-BE49-F238E27FC236}">
                <a16:creationId xmlns:a16="http://schemas.microsoft.com/office/drawing/2014/main" id="{9C57CE66-752B-D43D-4DA0-4267F026971D}"/>
              </a:ext>
            </a:extLst>
          </p:cNvPr>
          <p:cNvSpPr/>
          <p:nvPr/>
        </p:nvSpPr>
        <p:spPr>
          <a:xfrm>
            <a:off x="-205946" y="-461665"/>
            <a:ext cx="2397212" cy="2384490"/>
          </a:xfrm>
          <a:prstGeom prst="rect">
            <a:avLst/>
          </a:prstGeom>
          <a:solidFill>
            <a:schemeClr val="accent5">
              <a:lumMod val="75000"/>
            </a:schemeClr>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93CC2F2-0856-C468-F563-178675DEA293}"/>
              </a:ext>
            </a:extLst>
          </p:cNvPr>
          <p:cNvSpPr/>
          <p:nvPr/>
        </p:nvSpPr>
        <p:spPr>
          <a:xfrm>
            <a:off x="1792223" y="-461665"/>
            <a:ext cx="5708631" cy="2384490"/>
          </a:xfrm>
          <a:prstGeom prst="rect">
            <a:avLst/>
          </a:prstGeom>
          <a:solidFill>
            <a:schemeClr val="accent5">
              <a:lumMod val="75000"/>
            </a:schemeClr>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BADC9B-ABAB-803F-9EC9-1E4B589163A8}"/>
              </a:ext>
            </a:extLst>
          </p:cNvPr>
          <p:cNvSpPr txBox="1"/>
          <p:nvPr/>
        </p:nvSpPr>
        <p:spPr>
          <a:xfrm>
            <a:off x="1870610" y="606419"/>
            <a:ext cx="5394961" cy="1077218"/>
          </a:xfrm>
          <a:prstGeom prst="rect">
            <a:avLst/>
          </a:prstGeom>
          <a:solidFill>
            <a:schemeClr val="accent5">
              <a:lumMod val="75000"/>
            </a:schemeClr>
          </a:solidFill>
        </p:spPr>
        <p:txBody>
          <a:bodyPr wrap="square" rtlCol="0">
            <a:spAutoFit/>
          </a:bodyPr>
          <a:lstStyle/>
          <a:p>
            <a:pPr algn="ctr"/>
            <a:r>
              <a:rPr lang="en-US" sz="3200" dirty="0">
                <a:solidFill>
                  <a:schemeClr val="bg1"/>
                </a:solidFill>
                <a:latin typeface="Bradley Hand" pitchFamily="2" charset="77"/>
              </a:rPr>
              <a:t>Together We Can </a:t>
            </a:r>
          </a:p>
          <a:p>
            <a:pPr algn="ctr"/>
            <a:r>
              <a:rPr lang="en-US" sz="3200" dirty="0">
                <a:solidFill>
                  <a:schemeClr val="bg1"/>
                </a:solidFill>
                <a:latin typeface="Bradley Hand" pitchFamily="2" charset="77"/>
              </a:rPr>
              <a:t>fix our future</a:t>
            </a:r>
          </a:p>
        </p:txBody>
      </p:sp>
      <p:pic>
        <p:nvPicPr>
          <p:cNvPr id="11" name="Picture 10" descr="A logo for a company&#10;&#10;Description automatically generated">
            <a:extLst>
              <a:ext uri="{FF2B5EF4-FFF2-40B4-BE49-F238E27FC236}">
                <a16:creationId xmlns:a16="http://schemas.microsoft.com/office/drawing/2014/main" id="{B1EAE031-DBFB-4258-3130-3AC5045DE1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43" y="-358765"/>
            <a:ext cx="2090928" cy="2090928"/>
          </a:xfrm>
          <a:prstGeom prst="rect">
            <a:avLst/>
          </a:prstGeom>
        </p:spPr>
      </p:pic>
      <p:sp>
        <p:nvSpPr>
          <p:cNvPr id="12" name="TextBox 11">
            <a:extLst>
              <a:ext uri="{FF2B5EF4-FFF2-40B4-BE49-F238E27FC236}">
                <a16:creationId xmlns:a16="http://schemas.microsoft.com/office/drawing/2014/main" id="{3179AEC1-D431-D0A8-1814-F83A5A16C657}"/>
              </a:ext>
            </a:extLst>
          </p:cNvPr>
          <p:cNvSpPr txBox="1"/>
          <p:nvPr/>
        </p:nvSpPr>
        <p:spPr>
          <a:xfrm>
            <a:off x="2697129" y="-358765"/>
            <a:ext cx="4061085" cy="1107996"/>
          </a:xfrm>
          <a:prstGeom prst="rect">
            <a:avLst/>
          </a:prstGeom>
          <a:noFill/>
        </p:spPr>
        <p:txBody>
          <a:bodyPr wrap="square" rtlCol="0">
            <a:spAutoFit/>
          </a:bodyPr>
          <a:lstStyle/>
          <a:p>
            <a:r>
              <a:rPr lang="en-US" sz="6600" dirty="0">
                <a:solidFill>
                  <a:schemeClr val="accent2"/>
                </a:solidFill>
                <a:latin typeface="Bradley Hand" pitchFamily="2" charset="77"/>
              </a:rPr>
              <a:t>Solutions </a:t>
            </a:r>
          </a:p>
        </p:txBody>
      </p:sp>
    </p:spTree>
    <p:extLst>
      <p:ext uri="{BB962C8B-B14F-4D97-AF65-F5344CB8AC3E}">
        <p14:creationId xmlns:p14="http://schemas.microsoft.com/office/powerpoint/2010/main" val="288543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3">
                                            <p:txEl>
                                              <p:pRg st="0" end="0"/>
                                            </p:txEl>
                                          </p:spTgt>
                                        </p:tgtEl>
                                      </p:cBhvr>
                                    </p:animEffect>
                                    <p:set>
                                      <p:cBhvr>
                                        <p:cTn id="27" dur="1" fill="hold">
                                          <p:stCondLst>
                                            <p:cond delay="499"/>
                                          </p:stCondLst>
                                        </p:cTn>
                                        <p:tgtEl>
                                          <p:spTgt spid="13">
                                            <p:txEl>
                                              <p:pRg st="0" end="0"/>
                                            </p:txEl>
                                          </p:spTgt>
                                        </p:tgtEl>
                                        <p:attrNameLst>
                                          <p:attrName>style.visibility</p:attrName>
                                        </p:attrNameLst>
                                      </p:cBhvr>
                                      <p:to>
                                        <p:strVal val="hidden"/>
                                      </p:to>
                                    </p:set>
                                  </p:childTnLst>
                                </p:cTn>
                              </p:par>
                              <p:par>
                                <p:cTn id="28" presetID="9" presetClass="exit" presetSubtype="0" fill="hold" grpId="0" nodeType="withEffect">
                                  <p:stCondLst>
                                    <p:cond delay="0"/>
                                  </p:stCondLst>
                                  <p:childTnLst>
                                    <p:animEffect transition="out" filter="dissolve">
                                      <p:cBhvr>
                                        <p:cTn id="29" dur="500"/>
                                        <p:tgtEl>
                                          <p:spTgt spid="13">
                                            <p:bg/>
                                          </p:spTgt>
                                        </p:tgtEl>
                                      </p:cBhvr>
                                    </p:animEffect>
                                    <p:set>
                                      <p:cBhvr>
                                        <p:cTn id="30" dur="1" fill="hold">
                                          <p:stCondLst>
                                            <p:cond delay="499"/>
                                          </p:stCondLst>
                                        </p:cTn>
                                        <p:tgtEl>
                                          <p:spTgt spid="13">
                                            <p:bg/>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1" nodeType="clickEffect">
                                  <p:stCondLst>
                                    <p:cond delay="0"/>
                                  </p:stCondLst>
                                  <p:childTnLst>
                                    <p:animEffect transition="out" filter="dissolv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grpId="1" nodeType="clickEffect">
                                  <p:stCondLst>
                                    <p:cond delay="0"/>
                                  </p:stCondLst>
                                  <p:childTnLst>
                                    <p:animEffect transition="out" filter="dissolv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P spid="15" grpId="0" animBg="1"/>
      <p:bldP spid="15" grpId="1" animBg="1"/>
      <p:bldP spid="16" grpId="0" animBg="1"/>
      <p:bldP spid="17" grpId="0" animBg="1"/>
      <p:bldP spid="1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74512E-3950-D11C-8C14-95661B8922E7}"/>
              </a:ext>
            </a:extLst>
          </p:cNvPr>
          <p:cNvSpPr/>
          <p:nvPr/>
        </p:nvSpPr>
        <p:spPr>
          <a:xfrm>
            <a:off x="10353861" y="5240285"/>
            <a:ext cx="1838139" cy="16177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864B46E-E501-FA76-7652-65FDE02634BF}"/>
              </a:ext>
            </a:extLst>
          </p:cNvPr>
          <p:cNvSpPr/>
          <p:nvPr/>
        </p:nvSpPr>
        <p:spPr>
          <a:xfrm>
            <a:off x="4133088" y="2718251"/>
            <a:ext cx="12377127" cy="1032147"/>
          </a:xfrm>
          <a:prstGeom prst="rect">
            <a:avLst/>
          </a:prstGeom>
          <a:gradFill flip="none" rotWithShape="1">
            <a:gsLst>
              <a:gs pos="100000">
                <a:schemeClr val="accent1">
                  <a:lumMod val="75000"/>
                </a:schemeClr>
              </a:gs>
              <a:gs pos="12000">
                <a:schemeClr val="accent5">
                  <a:lumMod val="50000"/>
                </a:schemeClr>
              </a:gs>
            </a:gsLst>
            <a:lin ang="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solidFill>
                  <a:schemeClr val="accent2"/>
                </a:solidFill>
                <a:latin typeface="+mj-lt"/>
              </a:rPr>
              <a:t> </a:t>
            </a:r>
            <a:r>
              <a:rPr lang="en-US" sz="3200" b="1" dirty="0">
                <a:solidFill>
                  <a:schemeClr val="accent2"/>
                </a:solidFill>
                <a:latin typeface="Bradley Hand" pitchFamily="2" charset="77"/>
              </a:rPr>
              <a:t>     Industrial Farming </a:t>
            </a:r>
            <a:r>
              <a:rPr lang="en-US" sz="3200" b="1" dirty="0">
                <a:solidFill>
                  <a:schemeClr val="bg1"/>
                </a:solidFill>
                <a:latin typeface="Bradley Hand" pitchFamily="2" charset="77"/>
              </a:rPr>
              <a:t>:</a:t>
            </a:r>
            <a:r>
              <a:rPr lang="en-US" sz="3200" b="1" dirty="0">
                <a:solidFill>
                  <a:schemeClr val="accent2"/>
                </a:solidFill>
                <a:latin typeface="Bradley Hand" pitchFamily="2" charset="77"/>
              </a:rPr>
              <a:t> </a:t>
            </a:r>
            <a:r>
              <a:rPr lang="en-US" sz="1400" b="1" dirty="0">
                <a:solidFill>
                  <a:schemeClr val="bg1"/>
                </a:solidFill>
                <a:latin typeface="Varela Round"/>
                <a:cs typeface="Varela Round"/>
              </a:rPr>
              <a:t>The Problems and Solutions</a:t>
            </a:r>
            <a:endParaRPr lang="en-US" sz="3200" b="1" dirty="0">
              <a:solidFill>
                <a:schemeClr val="bg1"/>
              </a:solidFill>
              <a:latin typeface="Varela Round"/>
              <a:ea typeface="Lato"/>
              <a:cs typeface="Varela Round"/>
            </a:endParaRPr>
          </a:p>
        </p:txBody>
      </p:sp>
      <p:sp>
        <p:nvSpPr>
          <p:cNvPr id="6" name="Rectangle 5">
            <a:extLst>
              <a:ext uri="{FF2B5EF4-FFF2-40B4-BE49-F238E27FC236}">
                <a16:creationId xmlns:a16="http://schemas.microsoft.com/office/drawing/2014/main" id="{B415FAB5-ED15-79C1-D377-6E47A449794B}"/>
              </a:ext>
            </a:extLst>
          </p:cNvPr>
          <p:cNvSpPr/>
          <p:nvPr/>
        </p:nvSpPr>
        <p:spPr>
          <a:xfrm>
            <a:off x="4901691" y="4026294"/>
            <a:ext cx="12192001" cy="1032146"/>
          </a:xfrm>
          <a:prstGeom prst="rect">
            <a:avLst/>
          </a:prstGeom>
          <a:gradFill flip="none" rotWithShape="1">
            <a:gsLst>
              <a:gs pos="100000">
                <a:schemeClr val="accent1">
                  <a:lumMod val="75000"/>
                </a:schemeClr>
              </a:gs>
              <a:gs pos="12000">
                <a:schemeClr val="accent5">
                  <a:lumMod val="50000"/>
                </a:schemeClr>
              </a:gs>
            </a:gsLst>
            <a:lin ang="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solidFill>
                  <a:schemeClr val="bg1"/>
                </a:solidFill>
                <a:latin typeface="+mj-lt"/>
              </a:rPr>
              <a:t>     </a:t>
            </a:r>
            <a:r>
              <a:rPr lang="en-US" sz="3200" b="1" dirty="0">
                <a:solidFill>
                  <a:schemeClr val="accent2"/>
                </a:solidFill>
                <a:latin typeface="Bradley Hand" pitchFamily="2" charset="77"/>
              </a:rPr>
              <a:t>Fruits And Vegetables</a:t>
            </a:r>
            <a:r>
              <a:rPr lang="en-US" sz="3200" b="1" dirty="0">
                <a:solidFill>
                  <a:schemeClr val="bg1"/>
                </a:solidFill>
                <a:latin typeface="Bradley Hand" pitchFamily="2" charset="77"/>
              </a:rPr>
              <a:t> :</a:t>
            </a:r>
            <a:r>
              <a:rPr lang="en-US" sz="3200" b="1" dirty="0">
                <a:solidFill>
                  <a:schemeClr val="bg1"/>
                </a:solidFill>
                <a:latin typeface="Bradley Hand" pitchFamily="2" charset="77"/>
                <a:cs typeface="Varela Round"/>
              </a:rPr>
              <a:t> </a:t>
            </a:r>
            <a:r>
              <a:rPr lang="en-US" sz="1400" b="1" dirty="0">
                <a:solidFill>
                  <a:schemeClr val="bg1"/>
                </a:solidFill>
                <a:latin typeface="Varela Round"/>
                <a:cs typeface="Varela Round"/>
              </a:rPr>
              <a:t>Shipping Fruit and Seasonal Fruit</a:t>
            </a:r>
            <a:endParaRPr lang="en-US" sz="2000" b="1" dirty="0">
              <a:solidFill>
                <a:schemeClr val="bg1"/>
              </a:solidFill>
              <a:latin typeface="Varela Round"/>
              <a:ea typeface="Lato"/>
              <a:cs typeface="Varela Round"/>
            </a:endParaRPr>
          </a:p>
        </p:txBody>
      </p:sp>
      <p:sp>
        <p:nvSpPr>
          <p:cNvPr id="15" name="Rectangle 14">
            <a:extLst>
              <a:ext uri="{FF2B5EF4-FFF2-40B4-BE49-F238E27FC236}">
                <a16:creationId xmlns:a16="http://schemas.microsoft.com/office/drawing/2014/main" id="{B24C7208-2DD7-4C21-D8C8-F86F78EFABD2}"/>
              </a:ext>
            </a:extLst>
          </p:cNvPr>
          <p:cNvSpPr/>
          <p:nvPr/>
        </p:nvSpPr>
        <p:spPr>
          <a:xfrm>
            <a:off x="4901692" y="5441945"/>
            <a:ext cx="12192001" cy="1201727"/>
          </a:xfrm>
          <a:prstGeom prst="rect">
            <a:avLst/>
          </a:prstGeom>
          <a:gradFill flip="none" rotWithShape="1">
            <a:gsLst>
              <a:gs pos="100000">
                <a:schemeClr val="accent1">
                  <a:lumMod val="75000"/>
                </a:schemeClr>
              </a:gs>
              <a:gs pos="12000">
                <a:schemeClr val="accent5">
                  <a:lumMod val="50000"/>
                </a:schemeClr>
              </a:gs>
            </a:gsLst>
            <a:lin ang="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solidFill>
                  <a:schemeClr val="bg1"/>
                </a:solidFill>
                <a:latin typeface="+mj-lt"/>
              </a:rPr>
              <a:t>      </a:t>
            </a:r>
            <a:r>
              <a:rPr lang="en-US" sz="3200" b="1" dirty="0">
                <a:solidFill>
                  <a:schemeClr val="accent2"/>
                </a:solidFill>
                <a:latin typeface="Bradley Hand" pitchFamily="2" charset="77"/>
              </a:rPr>
              <a:t>Palm Oil </a:t>
            </a:r>
            <a:r>
              <a:rPr lang="en-US" sz="3200" b="1" dirty="0">
                <a:solidFill>
                  <a:schemeClr val="bg1"/>
                </a:solidFill>
                <a:latin typeface="Bradley Hand" pitchFamily="2" charset="77"/>
              </a:rPr>
              <a:t>: </a:t>
            </a:r>
            <a:r>
              <a:rPr lang="en-US" sz="1400" b="1" dirty="0">
                <a:solidFill>
                  <a:schemeClr val="bg1"/>
                </a:solidFill>
                <a:latin typeface="Varela Round"/>
                <a:cs typeface="Varela Round"/>
              </a:rPr>
              <a:t>How to be a Conscious Consumer</a:t>
            </a:r>
            <a:endParaRPr lang="en-US" sz="3200" b="1" dirty="0">
              <a:solidFill>
                <a:schemeClr val="bg1"/>
              </a:solidFill>
              <a:latin typeface="Varela Round"/>
              <a:ea typeface="Lato"/>
              <a:cs typeface="Varela Round"/>
            </a:endParaRPr>
          </a:p>
        </p:txBody>
      </p:sp>
      <p:sp>
        <p:nvSpPr>
          <p:cNvPr id="14" name="Oval 13">
            <a:extLst>
              <a:ext uri="{FF2B5EF4-FFF2-40B4-BE49-F238E27FC236}">
                <a16:creationId xmlns:a16="http://schemas.microsoft.com/office/drawing/2014/main" id="{AA24AEE0-D2F3-FBCA-4063-BD5C8CEEB2AE}"/>
              </a:ext>
            </a:extLst>
          </p:cNvPr>
          <p:cNvSpPr/>
          <p:nvPr/>
        </p:nvSpPr>
        <p:spPr>
          <a:xfrm>
            <a:off x="-3346459" y="1370201"/>
            <a:ext cx="8786299" cy="8673489"/>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4BF6D81-1A7D-1FDA-5977-EFC7C858C3EC}"/>
              </a:ext>
            </a:extLst>
          </p:cNvPr>
          <p:cNvPicPr>
            <a:picLocks noChangeAspect="1"/>
          </p:cNvPicPr>
          <p:nvPr/>
        </p:nvPicPr>
        <p:blipFill>
          <a:blip r:embed="rId3">
            <a:alphaModFix amt="63000"/>
          </a:blip>
          <a:stretch>
            <a:fillRect/>
          </a:stretch>
        </p:blipFill>
        <p:spPr>
          <a:xfrm>
            <a:off x="-3433557" y="1345487"/>
            <a:ext cx="8873397" cy="8669244"/>
          </a:xfrm>
          <a:prstGeom prst="rect">
            <a:avLst/>
          </a:prstGeom>
        </p:spPr>
      </p:pic>
      <p:sp>
        <p:nvSpPr>
          <p:cNvPr id="16" name="Rectangle 15">
            <a:extLst>
              <a:ext uri="{FF2B5EF4-FFF2-40B4-BE49-F238E27FC236}">
                <a16:creationId xmlns:a16="http://schemas.microsoft.com/office/drawing/2014/main" id="{F9B1529A-56EB-7CC6-76F2-3D31C156E739}"/>
              </a:ext>
            </a:extLst>
          </p:cNvPr>
          <p:cNvSpPr/>
          <p:nvPr/>
        </p:nvSpPr>
        <p:spPr>
          <a:xfrm>
            <a:off x="1793580" y="214327"/>
            <a:ext cx="12808472" cy="10321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02C6883-F8A0-2153-C3F6-BF90795FA115}"/>
              </a:ext>
            </a:extLst>
          </p:cNvPr>
          <p:cNvSpPr/>
          <p:nvPr/>
        </p:nvSpPr>
        <p:spPr>
          <a:xfrm>
            <a:off x="3784243" y="313339"/>
            <a:ext cx="5715021" cy="7290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E1743D98-710C-E105-7121-C1C07303D7FE}"/>
              </a:ext>
            </a:extLst>
          </p:cNvPr>
          <p:cNvSpPr txBox="1">
            <a:spLocks/>
          </p:cNvSpPr>
          <p:nvPr/>
        </p:nvSpPr>
        <p:spPr>
          <a:xfrm>
            <a:off x="4318213" y="363233"/>
            <a:ext cx="5296841" cy="13255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sz="4800" dirty="0">
                <a:solidFill>
                  <a:schemeClr val="bg1"/>
                </a:solidFill>
                <a:latin typeface="Bradley Hand" pitchFamily="2" charset="77"/>
              </a:rPr>
              <a:t>Food for Thought </a:t>
            </a:r>
          </a:p>
        </p:txBody>
      </p:sp>
      <p:sp>
        <p:nvSpPr>
          <p:cNvPr id="20" name="Freeform: Shape 25">
            <a:extLst>
              <a:ext uri="{FF2B5EF4-FFF2-40B4-BE49-F238E27FC236}">
                <a16:creationId xmlns:a16="http://schemas.microsoft.com/office/drawing/2014/main" id="{FFEEC930-E8D7-B076-E1AF-0AAF5A890DD4}"/>
              </a:ext>
            </a:extLst>
          </p:cNvPr>
          <p:cNvSpPr/>
          <p:nvPr/>
        </p:nvSpPr>
        <p:spPr>
          <a:xfrm>
            <a:off x="-6297" y="0"/>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3" name="Freeform: Shape 28">
            <a:extLst>
              <a:ext uri="{FF2B5EF4-FFF2-40B4-BE49-F238E27FC236}">
                <a16:creationId xmlns:a16="http://schemas.microsoft.com/office/drawing/2014/main" id="{8BB31240-F1CD-A106-C824-E5CD8A8793D9}"/>
              </a:ext>
            </a:extLst>
          </p:cNvPr>
          <p:cNvSpPr/>
          <p:nvPr/>
        </p:nvSpPr>
        <p:spPr>
          <a:xfrm>
            <a:off x="0" y="0"/>
            <a:ext cx="2371135" cy="1798671"/>
          </a:xfrm>
          <a:custGeom>
            <a:avLst/>
            <a:gdLst>
              <a:gd name="connsiteX0" fmla="*/ 0 w 2371135"/>
              <a:gd name="connsiteY0" fmla="*/ 0 h 1798671"/>
              <a:gd name="connsiteX1" fmla="*/ 2272892 w 2371135"/>
              <a:gd name="connsiteY1" fmla="*/ 0 h 1798671"/>
              <a:gd name="connsiteX2" fmla="*/ 2344630 w 2371135"/>
              <a:gd name="connsiteY2" fmla="*/ 231102 h 1798671"/>
              <a:gd name="connsiteX3" fmla="*/ 2371135 w 2371135"/>
              <a:gd name="connsiteY3" fmla="*/ 494032 h 1798671"/>
              <a:gd name="connsiteX4" fmla="*/ 1066496 w 2371135"/>
              <a:gd name="connsiteY4" fmla="*/ 1798671 h 1798671"/>
              <a:gd name="connsiteX5" fmla="*/ 59773 w 2371135"/>
              <a:gd name="connsiteY5" fmla="*/ 1323904 h 1798671"/>
              <a:gd name="connsiteX6" fmla="*/ 0 w 2371135"/>
              <a:gd name="connsiteY6" fmla="*/ 1243970 h 179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135" h="1798671">
                <a:moveTo>
                  <a:pt x="0" y="0"/>
                </a:moveTo>
                <a:lnTo>
                  <a:pt x="2272892" y="0"/>
                </a:lnTo>
                <a:lnTo>
                  <a:pt x="2344630" y="231102"/>
                </a:lnTo>
                <a:cubicBezTo>
                  <a:pt x="2362009" y="316031"/>
                  <a:pt x="2371135" y="403966"/>
                  <a:pt x="2371135" y="494032"/>
                </a:cubicBezTo>
                <a:cubicBezTo>
                  <a:pt x="2371135" y="1214564"/>
                  <a:pt x="1787028" y="1798671"/>
                  <a:pt x="1066496" y="1798671"/>
                </a:cubicBezTo>
                <a:cubicBezTo>
                  <a:pt x="661197" y="1798671"/>
                  <a:pt x="299063" y="1613856"/>
                  <a:pt x="59773" y="1323904"/>
                </a:cubicBezTo>
                <a:lnTo>
                  <a:pt x="0" y="124397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3600" dirty="0">
                <a:latin typeface="+mj-lt"/>
              </a:rPr>
              <a:t>Overview </a:t>
            </a:r>
          </a:p>
        </p:txBody>
      </p:sp>
      <p:pic>
        <p:nvPicPr>
          <p:cNvPr id="3" name="Picture 2">
            <a:extLst>
              <a:ext uri="{FF2B5EF4-FFF2-40B4-BE49-F238E27FC236}">
                <a16:creationId xmlns:a16="http://schemas.microsoft.com/office/drawing/2014/main" id="{A817242A-A0B3-DBEA-F11F-ADAA7CC9D0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0576" y="5154325"/>
            <a:ext cx="2084708" cy="1776965"/>
          </a:xfrm>
          <a:prstGeom prst="rect">
            <a:avLst/>
          </a:prstGeom>
        </p:spPr>
      </p:pic>
    </p:spTree>
    <p:extLst>
      <p:ext uri="{BB962C8B-B14F-4D97-AF65-F5344CB8AC3E}">
        <p14:creationId xmlns:p14="http://schemas.microsoft.com/office/powerpoint/2010/main" val="202680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xEl>
                                              <p:pRg st="0" end="0"/>
                                            </p:txEl>
                                          </p:spTgt>
                                        </p:tgtEl>
                                      </p:cBhvr>
                                    </p:animEffect>
                                    <p:set>
                                      <p:cBhvr>
                                        <p:cTn id="12" dur="1" fill="hold">
                                          <p:stCondLst>
                                            <p:cond delay="499"/>
                                          </p:stCondLst>
                                        </p:cTn>
                                        <p:tgtEl>
                                          <p:spTgt spid="5">
                                            <p:txEl>
                                              <p:pRg st="0" end="0"/>
                                            </p:txEl>
                                          </p:spTgt>
                                        </p:tgtEl>
                                        <p:attrNameLst>
                                          <p:attrName>style.visibility</p:attrName>
                                        </p:attrNameLst>
                                      </p:cBhvr>
                                      <p:to>
                                        <p:strVal val="hidden"/>
                                      </p:to>
                                    </p:set>
                                  </p:childTnLst>
                                </p:cTn>
                              </p:par>
                              <p:par>
                                <p:cTn id="13" presetID="9" presetClass="exit" presetSubtype="0" fill="hold" grpId="0" nodeType="withEffect">
                                  <p:stCondLst>
                                    <p:cond delay="0"/>
                                  </p:stCondLst>
                                  <p:childTnLst>
                                    <p:animEffect transition="out" filter="dissolve">
                                      <p:cBhvr>
                                        <p:cTn id="14" dur="500"/>
                                        <p:tgtEl>
                                          <p:spTgt spid="5">
                                            <p:bg/>
                                          </p:spTgt>
                                        </p:tgtEl>
                                      </p:cBhvr>
                                    </p:animEffect>
                                    <p:set>
                                      <p:cBhvr>
                                        <p:cTn id="15" dur="1" fill="hold">
                                          <p:stCondLst>
                                            <p:cond delay="499"/>
                                          </p:stCondLst>
                                        </p:cTn>
                                        <p:tgtEl>
                                          <p:spTgt spid="5">
                                            <p:bg/>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dissolve">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grpId="0" nodeType="clickEffect">
                                  <p:stCondLst>
                                    <p:cond delay="0"/>
                                  </p:stCondLst>
                                  <p:childTnLst>
                                    <p:animEffect transition="out" filter="dissolve">
                                      <p:cBhvr>
                                        <p:cTn id="24" dur="500"/>
                                        <p:tgtEl>
                                          <p:spTgt spid="6">
                                            <p:txEl>
                                              <p:pRg st="0" end="0"/>
                                            </p:txEl>
                                          </p:spTgt>
                                        </p:tgtEl>
                                      </p:cBhvr>
                                    </p:animEffect>
                                    <p:set>
                                      <p:cBhvr>
                                        <p:cTn id="25" dur="1" fill="hold">
                                          <p:stCondLst>
                                            <p:cond delay="499"/>
                                          </p:stCondLst>
                                        </p:cTn>
                                        <p:tgtEl>
                                          <p:spTgt spid="6">
                                            <p:txEl>
                                              <p:pRg st="0" end="0"/>
                                            </p:txEl>
                                          </p:spTgt>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6">
                                            <p:bg/>
                                          </p:spTgt>
                                        </p:tgtEl>
                                      </p:cBhvr>
                                    </p:animEffect>
                                    <p:set>
                                      <p:cBhvr>
                                        <p:cTn id="28" dur="1" fill="hold">
                                          <p:stCondLst>
                                            <p:cond delay="499"/>
                                          </p:stCondLst>
                                        </p:cTn>
                                        <p:tgtEl>
                                          <p:spTgt spid="6">
                                            <p:bg/>
                                          </p:spTgt>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animEffect transition="in" filter="dissolve">
                                      <p:cBhvr>
                                        <p:cTn id="33" dur="500"/>
                                        <p:tgtEl>
                                          <p:spTgt spid="1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grpId="0" nodeType="clickEffect">
                                  <p:stCondLst>
                                    <p:cond delay="0"/>
                                  </p:stCondLst>
                                  <p:childTnLst>
                                    <p:animEffect transition="out" filter="dissolve">
                                      <p:cBhvr>
                                        <p:cTn id="37" dur="500"/>
                                        <p:tgtEl>
                                          <p:spTgt spid="15">
                                            <p:txEl>
                                              <p:pRg st="0" end="0"/>
                                            </p:txEl>
                                          </p:spTgt>
                                        </p:tgtEl>
                                      </p:cBhvr>
                                    </p:animEffect>
                                    <p:set>
                                      <p:cBhvr>
                                        <p:cTn id="38" dur="1" fill="hold">
                                          <p:stCondLst>
                                            <p:cond delay="499"/>
                                          </p:stCondLst>
                                        </p:cTn>
                                        <p:tgtEl>
                                          <p:spTgt spid="15">
                                            <p:txEl>
                                              <p:pRg st="0" end="0"/>
                                            </p:txEl>
                                          </p:spTgt>
                                        </p:tgtEl>
                                        <p:attrNameLst>
                                          <p:attrName>style.visibility</p:attrName>
                                        </p:attrNameLst>
                                      </p:cBhvr>
                                      <p:to>
                                        <p:strVal val="hidden"/>
                                      </p:to>
                                    </p:set>
                                  </p:childTnLst>
                                </p:cTn>
                              </p:par>
                              <p:par>
                                <p:cTn id="39" presetID="9" presetClass="exit" presetSubtype="0" fill="hold" grpId="0" nodeType="withEffect">
                                  <p:stCondLst>
                                    <p:cond delay="0"/>
                                  </p:stCondLst>
                                  <p:childTnLst>
                                    <p:animEffect transition="out" filter="dissolve">
                                      <p:cBhvr>
                                        <p:cTn id="40" dur="500"/>
                                        <p:tgtEl>
                                          <p:spTgt spid="15">
                                            <p:bg/>
                                          </p:spTgt>
                                        </p:tgtEl>
                                      </p:cBhvr>
                                    </p:animEffect>
                                    <p:set>
                                      <p:cBhvr>
                                        <p:cTn id="41" dur="1" fill="hold">
                                          <p:stCondLst>
                                            <p:cond delay="499"/>
                                          </p:stCondLst>
                                        </p:cTn>
                                        <p:tgtEl>
                                          <p:spTgt spid="15">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6" grpId="0" build="allAtOnce" animBg="1"/>
      <p:bldP spid="15" grpId="0" build="allAtOnce"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3E3CAF-849B-8EC7-E9AD-7AABA1D3C40E}"/>
              </a:ext>
            </a:extLst>
          </p:cNvPr>
          <p:cNvSpPr/>
          <p:nvPr/>
        </p:nvSpPr>
        <p:spPr>
          <a:xfrm rot="10800000">
            <a:off x="0" y="0"/>
            <a:ext cx="12192000" cy="6992258"/>
          </a:xfrm>
          <a:prstGeom prst="rect">
            <a:avLst/>
          </a:prstGeom>
          <a:gradFill>
            <a:gsLst>
              <a:gs pos="0">
                <a:schemeClr val="accent2"/>
              </a:gs>
              <a:gs pos="87000">
                <a:schemeClr val="accent5"/>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THANK YOU !</a:t>
            </a:r>
          </a:p>
          <a:p>
            <a:pPr algn="ctr"/>
            <a:endParaRPr lang="en-US" dirty="0"/>
          </a:p>
        </p:txBody>
      </p:sp>
      <p:pic>
        <p:nvPicPr>
          <p:cNvPr id="7" name="Picture 6">
            <a:extLst>
              <a:ext uri="{FF2B5EF4-FFF2-40B4-BE49-F238E27FC236}">
                <a16:creationId xmlns:a16="http://schemas.microsoft.com/office/drawing/2014/main" id="{E64FD6AF-C1BC-66E6-DFA9-3A6E83CD366F}"/>
              </a:ext>
            </a:extLst>
          </p:cNvPr>
          <p:cNvPicPr>
            <a:picLocks noChangeAspect="1" noChangeArrowheads="1"/>
          </p:cNvPicPr>
          <p:nvPr/>
        </p:nvPicPr>
        <p:blipFill>
          <a:blip r:embed="rId3">
            <a:duotone>
              <a:prstClr val="black"/>
              <a:srgbClr val="763F53">
                <a:tint val="45000"/>
                <a:satMod val="400000"/>
              </a:srgbClr>
            </a:duotone>
            <a:extLst>
              <a:ext uri="{28A0092B-C50C-407E-A947-70E740481C1C}">
                <a14:useLocalDpi xmlns:a14="http://schemas.microsoft.com/office/drawing/2010/main" val="0"/>
              </a:ext>
            </a:extLst>
          </a:blip>
          <a:srcRect/>
          <a:stretch>
            <a:fillRect/>
          </a:stretch>
        </p:blipFill>
        <p:spPr bwMode="auto">
          <a:xfrm>
            <a:off x="7283193" y="1920201"/>
            <a:ext cx="5878287" cy="55143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DBE889B-BFFF-23AA-6FFC-09183270D5B9}"/>
              </a:ext>
            </a:extLst>
          </p:cNvPr>
          <p:cNvSpPr/>
          <p:nvPr/>
        </p:nvSpPr>
        <p:spPr>
          <a:xfrm rot="21431904">
            <a:off x="1678559" y="4286831"/>
            <a:ext cx="8845151" cy="16676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7210BB8-CDC2-4524-A4DD-26AC3CDD5E97}"/>
              </a:ext>
            </a:extLst>
          </p:cNvPr>
          <p:cNvSpPr/>
          <p:nvPr/>
        </p:nvSpPr>
        <p:spPr>
          <a:xfrm>
            <a:off x="10904955" y="0"/>
            <a:ext cx="1301660" cy="1301660"/>
          </a:xfrm>
          <a:prstGeom prst="ellipse">
            <a:avLst/>
          </a:prstGeom>
          <a:gradFill>
            <a:gsLst>
              <a:gs pos="0">
                <a:schemeClr val="accent2"/>
              </a:gs>
              <a:gs pos="100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AAF24B4-E2ED-4DA4-89DA-1AF5496AE6BD}"/>
              </a:ext>
            </a:extLst>
          </p:cNvPr>
          <p:cNvSpPr>
            <a:spLocks noGrp="1"/>
          </p:cNvSpPr>
          <p:nvPr>
            <p:ph type="title"/>
          </p:nvPr>
        </p:nvSpPr>
        <p:spPr>
          <a:xfrm>
            <a:off x="2031235" y="3863608"/>
            <a:ext cx="10914266" cy="1945917"/>
          </a:xfrm>
        </p:spPr>
        <p:txBody>
          <a:bodyPr wrap="square">
            <a:spAutoFit/>
          </a:bodyPr>
          <a:lstStyle/>
          <a:p>
            <a:pPr algn="l"/>
            <a:br>
              <a:rPr lang="en-US" sz="6600" b="1" dirty="0">
                <a:solidFill>
                  <a:schemeClr val="bg1"/>
                </a:solidFill>
                <a:latin typeface="Bradley Hand" pitchFamily="2" charset="77"/>
              </a:rPr>
            </a:br>
            <a:r>
              <a:rPr lang="en-US" sz="6600" b="1" dirty="0">
                <a:solidFill>
                  <a:srgbClr val="9C0150"/>
                </a:solidFill>
                <a:latin typeface="Bradley Hand" pitchFamily="2" charset="77"/>
              </a:rPr>
              <a:t>www.</a:t>
            </a:r>
            <a:r>
              <a:rPr lang="en-GB" sz="6600" b="1" dirty="0">
                <a:solidFill>
                  <a:srgbClr val="9C0150"/>
                </a:solidFill>
                <a:latin typeface="Bradley Hand" pitchFamily="2" charset="77"/>
              </a:rPr>
              <a:t> P</a:t>
            </a:r>
            <a:r>
              <a:rPr lang="en-US" sz="6600" b="1" dirty="0">
                <a:solidFill>
                  <a:srgbClr val="9C0150"/>
                </a:solidFill>
                <a:latin typeface="Bradley Hand" pitchFamily="2" charset="77"/>
              </a:rPr>
              <a:t>owerof10.earth</a:t>
            </a:r>
          </a:p>
        </p:txBody>
      </p:sp>
      <p:sp>
        <p:nvSpPr>
          <p:cNvPr id="6" name="Oval 5">
            <a:extLst>
              <a:ext uri="{FF2B5EF4-FFF2-40B4-BE49-F238E27FC236}">
                <a16:creationId xmlns:a16="http://schemas.microsoft.com/office/drawing/2014/main" id="{788BB2E2-4DDD-C865-5985-DA0B9FDB6A39}"/>
              </a:ext>
            </a:extLst>
          </p:cNvPr>
          <p:cNvSpPr/>
          <p:nvPr/>
        </p:nvSpPr>
        <p:spPr>
          <a:xfrm>
            <a:off x="992260" y="5499528"/>
            <a:ext cx="1301660" cy="1301660"/>
          </a:xfrm>
          <a:prstGeom prst="ellipse">
            <a:avLst/>
          </a:prstGeom>
          <a:gradFill>
            <a:gsLst>
              <a:gs pos="0">
                <a:schemeClr val="accent2"/>
              </a:gs>
              <a:gs pos="100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ircle: Hollow 2">
            <a:extLst>
              <a:ext uri="{FF2B5EF4-FFF2-40B4-BE49-F238E27FC236}">
                <a16:creationId xmlns:a16="http://schemas.microsoft.com/office/drawing/2014/main" id="{C9AA4D19-52AC-4EB4-AD8A-7E2B5ED80D2F}"/>
              </a:ext>
            </a:extLst>
          </p:cNvPr>
          <p:cNvSpPr/>
          <p:nvPr/>
        </p:nvSpPr>
        <p:spPr>
          <a:xfrm>
            <a:off x="-1464894" y="-1744049"/>
            <a:ext cx="6992258" cy="6992258"/>
          </a:xfrm>
          <a:prstGeom prst="donut">
            <a:avLst>
              <a:gd name="adj" fmla="val 16932"/>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descr="A picture containing icon&#10;&#10;Description automatically generated">
            <a:extLst>
              <a:ext uri="{FF2B5EF4-FFF2-40B4-BE49-F238E27FC236}">
                <a16:creationId xmlns:a16="http://schemas.microsoft.com/office/drawing/2014/main" id="{9D054F39-8D87-E741-3420-E021316B6A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145" y="26933"/>
            <a:ext cx="3402067" cy="3402067"/>
          </a:xfrm>
          <a:prstGeom prst="rect">
            <a:avLst/>
          </a:prstGeom>
        </p:spPr>
      </p:pic>
      <p:pic>
        <p:nvPicPr>
          <p:cNvPr id="11" name="Picture 10" descr="A purple sign with white text&#10;&#10;Description automatically generated">
            <a:extLst>
              <a:ext uri="{FF2B5EF4-FFF2-40B4-BE49-F238E27FC236}">
                <a16:creationId xmlns:a16="http://schemas.microsoft.com/office/drawing/2014/main" id="{01D9EDBD-38E3-1B9A-6700-430D3A8952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7230" y="1073866"/>
            <a:ext cx="10696346" cy="3548845"/>
          </a:xfrm>
          <a:prstGeom prst="rect">
            <a:avLst/>
          </a:prstGeom>
        </p:spPr>
      </p:pic>
    </p:spTree>
    <p:extLst>
      <p:ext uri="{BB962C8B-B14F-4D97-AF65-F5344CB8AC3E}">
        <p14:creationId xmlns:p14="http://schemas.microsoft.com/office/powerpoint/2010/main" val="1056573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3E3CAF-849B-8EC7-E9AD-7AABA1D3C40E}"/>
              </a:ext>
            </a:extLst>
          </p:cNvPr>
          <p:cNvSpPr/>
          <p:nvPr/>
        </p:nvSpPr>
        <p:spPr>
          <a:xfrm rot="10800000">
            <a:off x="260720" y="279286"/>
            <a:ext cx="11730652" cy="6386797"/>
          </a:xfrm>
          <a:prstGeom prst="rect">
            <a:avLst/>
          </a:prstGeom>
          <a:gradFill>
            <a:gsLst>
              <a:gs pos="0">
                <a:schemeClr val="accent2"/>
              </a:gs>
              <a:gs pos="87000">
                <a:schemeClr val="accent5"/>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15FC0E1-0AF3-349E-CF7E-A338560EEC07}"/>
              </a:ext>
            </a:extLst>
          </p:cNvPr>
          <p:cNvPicPr>
            <a:picLocks noChangeAspect="1" noChangeArrowheads="1"/>
          </p:cNvPicPr>
          <p:nvPr/>
        </p:nvPicPr>
        <p:blipFill>
          <a:blip r:embed="rId3">
            <a:duotone>
              <a:prstClr val="black"/>
              <a:srgbClr val="763F53">
                <a:tint val="45000"/>
                <a:satMod val="400000"/>
              </a:srgbClr>
            </a:duotone>
            <a:extLst>
              <a:ext uri="{28A0092B-C50C-407E-A947-70E740481C1C}">
                <a14:useLocalDpi xmlns:a14="http://schemas.microsoft.com/office/drawing/2010/main" val="0"/>
              </a:ext>
            </a:extLst>
          </a:blip>
          <a:srcRect/>
          <a:stretch>
            <a:fillRect/>
          </a:stretch>
        </p:blipFill>
        <p:spPr bwMode="auto">
          <a:xfrm>
            <a:off x="-429080" y="279285"/>
            <a:ext cx="5878287" cy="55143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0D0CD92-6951-85E7-8A5D-0B366751849E}"/>
              </a:ext>
            </a:extLst>
          </p:cNvPr>
          <p:cNvPicPr>
            <a:picLocks noChangeAspect="1" noChangeArrowheads="1"/>
          </p:cNvPicPr>
          <p:nvPr/>
        </p:nvPicPr>
        <p:blipFill>
          <a:blip r:embed="rId3">
            <a:duotone>
              <a:prstClr val="black"/>
              <a:srgbClr val="763F53">
                <a:tint val="45000"/>
                <a:satMod val="400000"/>
              </a:srgbClr>
            </a:duotone>
            <a:extLst>
              <a:ext uri="{28A0092B-C50C-407E-A947-70E740481C1C}">
                <a14:useLocalDpi xmlns:a14="http://schemas.microsoft.com/office/drawing/2010/main" val="0"/>
              </a:ext>
            </a:extLst>
          </a:blip>
          <a:srcRect/>
          <a:stretch>
            <a:fillRect/>
          </a:stretch>
        </p:blipFill>
        <p:spPr bwMode="auto">
          <a:xfrm>
            <a:off x="8992136" y="-1470200"/>
            <a:ext cx="5878287" cy="5514393"/>
          </a:xfrm>
          <a:prstGeom prst="rect">
            <a:avLst/>
          </a:prstGeom>
          <a:noFill/>
          <a:extLst>
            <a:ext uri="{909E8E84-426E-40DD-AFC4-6F175D3DCCD1}">
              <a14:hiddenFill xmlns:a14="http://schemas.microsoft.com/office/drawing/2010/main">
                <a:solidFill>
                  <a:srgbClr val="FFFFFF"/>
                </a:solidFill>
              </a14:hiddenFill>
            </a:ext>
          </a:extLst>
        </p:spPr>
      </p:pic>
      <p:sp>
        <p:nvSpPr>
          <p:cNvPr id="3" name="Circle: Hollow 2">
            <a:extLst>
              <a:ext uri="{FF2B5EF4-FFF2-40B4-BE49-F238E27FC236}">
                <a16:creationId xmlns:a16="http://schemas.microsoft.com/office/drawing/2014/main" id="{C9AA4D19-52AC-4EB4-AD8A-7E2B5ED80D2F}"/>
              </a:ext>
            </a:extLst>
          </p:cNvPr>
          <p:cNvSpPr/>
          <p:nvPr/>
        </p:nvSpPr>
        <p:spPr>
          <a:xfrm>
            <a:off x="-986066" y="-459648"/>
            <a:ext cx="6992258" cy="6992258"/>
          </a:xfrm>
          <a:prstGeom prst="donut">
            <a:avLst>
              <a:gd name="adj" fmla="val 16932"/>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F61EDF04-061B-44DE-B014-55BE3273B889}"/>
              </a:ext>
            </a:extLst>
          </p:cNvPr>
          <p:cNvSpPr/>
          <p:nvPr/>
        </p:nvSpPr>
        <p:spPr>
          <a:xfrm>
            <a:off x="7654764" y="5008489"/>
            <a:ext cx="1106424" cy="11064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7210BB8-CDC2-4524-A4DD-26AC3CDD5E97}"/>
              </a:ext>
            </a:extLst>
          </p:cNvPr>
          <p:cNvSpPr/>
          <p:nvPr/>
        </p:nvSpPr>
        <p:spPr>
          <a:xfrm>
            <a:off x="10305609" y="4950650"/>
            <a:ext cx="1301660" cy="1301660"/>
          </a:xfrm>
          <a:prstGeom prst="ellipse">
            <a:avLst/>
          </a:prstGeom>
          <a:gradFill>
            <a:gsLst>
              <a:gs pos="0">
                <a:schemeClr val="accent2"/>
              </a:gs>
              <a:gs pos="100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icon&#10;&#10;Description automatically generated">
            <a:extLst>
              <a:ext uri="{FF2B5EF4-FFF2-40B4-BE49-F238E27FC236}">
                <a16:creationId xmlns:a16="http://schemas.microsoft.com/office/drawing/2014/main" id="{9D054F39-8D87-E741-3420-E021316B6A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155" y="1476655"/>
            <a:ext cx="3402067" cy="3402067"/>
          </a:xfrm>
          <a:prstGeom prst="rect">
            <a:avLst/>
          </a:prstGeom>
        </p:spPr>
      </p:pic>
      <p:pic>
        <p:nvPicPr>
          <p:cNvPr id="2" name="Picture 1">
            <a:extLst>
              <a:ext uri="{FF2B5EF4-FFF2-40B4-BE49-F238E27FC236}">
                <a16:creationId xmlns:a16="http://schemas.microsoft.com/office/drawing/2014/main" id="{69464331-F653-653B-52E0-710D1A832D79}"/>
              </a:ext>
            </a:extLst>
          </p:cNvPr>
          <p:cNvPicPr>
            <a:picLocks noChangeAspect="1"/>
          </p:cNvPicPr>
          <p:nvPr/>
        </p:nvPicPr>
        <p:blipFill>
          <a:blip r:embed="rId5"/>
          <a:stretch>
            <a:fillRect/>
          </a:stretch>
        </p:blipFill>
        <p:spPr>
          <a:xfrm>
            <a:off x="3085556" y="4330337"/>
            <a:ext cx="6992258" cy="2851010"/>
          </a:xfrm>
          <a:prstGeom prst="rect">
            <a:avLst/>
          </a:prstGeom>
        </p:spPr>
      </p:pic>
      <p:sp>
        <p:nvSpPr>
          <p:cNvPr id="10" name="Rectangle 9">
            <a:extLst>
              <a:ext uri="{FF2B5EF4-FFF2-40B4-BE49-F238E27FC236}">
                <a16:creationId xmlns:a16="http://schemas.microsoft.com/office/drawing/2014/main" id="{586ED259-C8C6-9A6D-8D39-C814080E7D2C}"/>
              </a:ext>
            </a:extLst>
          </p:cNvPr>
          <p:cNvSpPr/>
          <p:nvPr/>
        </p:nvSpPr>
        <p:spPr>
          <a:xfrm rot="21431904">
            <a:off x="4123761" y="1027946"/>
            <a:ext cx="5017166" cy="24346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5AAF24B4-E2ED-4DA4-89DA-1AF5496AE6BD}"/>
              </a:ext>
            </a:extLst>
          </p:cNvPr>
          <p:cNvSpPr>
            <a:spLocks noGrp="1"/>
          </p:cNvSpPr>
          <p:nvPr>
            <p:ph type="title"/>
          </p:nvPr>
        </p:nvSpPr>
        <p:spPr>
          <a:xfrm>
            <a:off x="3320271" y="996373"/>
            <a:ext cx="6522828" cy="2563779"/>
          </a:xfrm>
        </p:spPr>
        <p:txBody>
          <a:bodyPr wrap="square">
            <a:spAutoFit/>
          </a:bodyPr>
          <a:lstStyle/>
          <a:p>
            <a:pPr algn="ctr"/>
            <a:r>
              <a:rPr lang="en-US" sz="8800" dirty="0">
                <a:solidFill>
                  <a:schemeClr val="bg1"/>
                </a:solidFill>
                <a:latin typeface="Bradley Hand" pitchFamily="2" charset="77"/>
              </a:rPr>
              <a:t>THANK YOU !</a:t>
            </a:r>
          </a:p>
        </p:txBody>
      </p:sp>
    </p:spTree>
    <p:extLst>
      <p:ext uri="{BB962C8B-B14F-4D97-AF65-F5344CB8AC3E}">
        <p14:creationId xmlns:p14="http://schemas.microsoft.com/office/powerpoint/2010/main" val="3535645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5A34FF-89CC-1D29-279F-67DD95C3F3EF}"/>
              </a:ext>
            </a:extLst>
          </p:cNvPr>
          <p:cNvSpPr/>
          <p:nvPr/>
        </p:nvSpPr>
        <p:spPr>
          <a:xfrm>
            <a:off x="10353861" y="5240285"/>
            <a:ext cx="1838139" cy="16177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77ACD5-DDB3-491D-9E6A-E3B37AB4114A}"/>
              </a:ext>
            </a:extLst>
          </p:cNvPr>
          <p:cNvSpPr/>
          <p:nvPr/>
        </p:nvSpPr>
        <p:spPr>
          <a:xfrm rot="10800000">
            <a:off x="164586" y="235601"/>
            <a:ext cx="11730652" cy="6386797"/>
          </a:xfrm>
          <a:prstGeom prst="rect">
            <a:avLst/>
          </a:prstGeom>
          <a:gradFill>
            <a:gsLst>
              <a:gs pos="0">
                <a:schemeClr val="accent2"/>
              </a:gs>
              <a:gs pos="87000">
                <a:schemeClr val="accent5"/>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a16="http://schemas.microsoft.com/office/drawing/2014/main" id="{C1AAA862-A330-936B-5C3A-878DF0E8A88C}"/>
              </a:ext>
            </a:extLst>
          </p:cNvPr>
          <p:cNvSpPr/>
          <p:nvPr/>
        </p:nvSpPr>
        <p:spPr>
          <a:xfrm>
            <a:off x="8515723" y="83257"/>
            <a:ext cx="3676277" cy="4925969"/>
          </a:xfrm>
          <a:custGeom>
            <a:avLst/>
            <a:gdLst>
              <a:gd name="connsiteX0" fmla="*/ 2315029 w 3395965"/>
              <a:gd name="connsiteY0" fmla="*/ 0 h 4630058"/>
              <a:gd name="connsiteX1" fmla="*/ 3216143 w 3395965"/>
              <a:gd name="connsiteY1" fmla="*/ 181927 h 4630058"/>
              <a:gd name="connsiteX2" fmla="*/ 3395965 w 3395965"/>
              <a:gd name="connsiteY2" fmla="*/ 268552 h 4630058"/>
              <a:gd name="connsiteX3" fmla="*/ 3395965 w 3395965"/>
              <a:gd name="connsiteY3" fmla="*/ 1230862 h 4630058"/>
              <a:gd name="connsiteX4" fmla="*/ 3288931 w 3395965"/>
              <a:gd name="connsiteY4" fmla="*/ 1133583 h 4630058"/>
              <a:gd name="connsiteX5" fmla="*/ 2315029 w 3395965"/>
              <a:gd name="connsiteY5" fmla="*/ 783961 h 4630058"/>
              <a:gd name="connsiteX6" fmla="*/ 783961 w 3395965"/>
              <a:gd name="connsiteY6" fmla="*/ 2315029 h 4630058"/>
              <a:gd name="connsiteX7" fmla="*/ 2315029 w 3395965"/>
              <a:gd name="connsiteY7" fmla="*/ 3846097 h 4630058"/>
              <a:gd name="connsiteX8" fmla="*/ 3288931 w 3395965"/>
              <a:gd name="connsiteY8" fmla="*/ 3496476 h 4630058"/>
              <a:gd name="connsiteX9" fmla="*/ 3395965 w 3395965"/>
              <a:gd name="connsiteY9" fmla="*/ 3399196 h 4630058"/>
              <a:gd name="connsiteX10" fmla="*/ 3395965 w 3395965"/>
              <a:gd name="connsiteY10" fmla="*/ 4361507 h 4630058"/>
              <a:gd name="connsiteX11" fmla="*/ 3216143 w 3395965"/>
              <a:gd name="connsiteY11" fmla="*/ 4448132 h 4630058"/>
              <a:gd name="connsiteX12" fmla="*/ 2315029 w 3395965"/>
              <a:gd name="connsiteY12" fmla="*/ 4630058 h 4630058"/>
              <a:gd name="connsiteX13" fmla="*/ 0 w 3395965"/>
              <a:gd name="connsiteY13" fmla="*/ 2315029 h 4630058"/>
              <a:gd name="connsiteX14" fmla="*/ 2315029 w 3395965"/>
              <a:gd name="connsiteY14" fmla="*/ 0 h 463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5965" h="4630058">
                <a:moveTo>
                  <a:pt x="2315029" y="0"/>
                </a:moveTo>
                <a:cubicBezTo>
                  <a:pt x="2634668" y="0"/>
                  <a:pt x="2939177" y="64780"/>
                  <a:pt x="3216143" y="181927"/>
                </a:cubicBezTo>
                <a:lnTo>
                  <a:pt x="3395965" y="268552"/>
                </a:lnTo>
                <a:lnTo>
                  <a:pt x="3395965" y="1230862"/>
                </a:lnTo>
                <a:lnTo>
                  <a:pt x="3288931" y="1133583"/>
                </a:lnTo>
                <a:cubicBezTo>
                  <a:pt x="3024272" y="915167"/>
                  <a:pt x="2684973" y="783961"/>
                  <a:pt x="2315029" y="783961"/>
                </a:cubicBezTo>
                <a:cubicBezTo>
                  <a:pt x="1469443" y="783961"/>
                  <a:pt x="783961" y="1469443"/>
                  <a:pt x="783961" y="2315029"/>
                </a:cubicBezTo>
                <a:cubicBezTo>
                  <a:pt x="783961" y="3160615"/>
                  <a:pt x="1469443" y="3846097"/>
                  <a:pt x="2315029" y="3846097"/>
                </a:cubicBezTo>
                <a:cubicBezTo>
                  <a:pt x="2684973" y="3846097"/>
                  <a:pt x="3024272" y="3714892"/>
                  <a:pt x="3288931" y="3496476"/>
                </a:cubicBezTo>
                <a:lnTo>
                  <a:pt x="3395965" y="3399196"/>
                </a:lnTo>
                <a:lnTo>
                  <a:pt x="3395965" y="4361507"/>
                </a:lnTo>
                <a:lnTo>
                  <a:pt x="3216143" y="4448132"/>
                </a:lnTo>
                <a:cubicBezTo>
                  <a:pt x="2939177" y="4565279"/>
                  <a:pt x="2634668" y="4630058"/>
                  <a:pt x="2315029" y="4630058"/>
                </a:cubicBezTo>
                <a:cubicBezTo>
                  <a:pt x="1036474" y="4630058"/>
                  <a:pt x="0" y="3593584"/>
                  <a:pt x="0" y="2315029"/>
                </a:cubicBezTo>
                <a:cubicBezTo>
                  <a:pt x="0" y="1036474"/>
                  <a:pt x="1036474" y="0"/>
                  <a:pt x="2315029" y="0"/>
                </a:cubicBezTo>
                <a:close/>
              </a:path>
            </a:pathLst>
          </a:custGeom>
          <a:solidFill>
            <a:schemeClr val="accent5">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3" name="Arc 12">
            <a:extLst>
              <a:ext uri="{FF2B5EF4-FFF2-40B4-BE49-F238E27FC236}">
                <a16:creationId xmlns:a16="http://schemas.microsoft.com/office/drawing/2014/main" id="{4559A448-2AE7-D611-7E92-01192439DA0B}"/>
              </a:ext>
            </a:extLst>
          </p:cNvPr>
          <p:cNvSpPr/>
          <p:nvPr/>
        </p:nvSpPr>
        <p:spPr>
          <a:xfrm rot="5400000">
            <a:off x="-769461" y="138992"/>
            <a:ext cx="7218443" cy="6854861"/>
          </a:xfrm>
          <a:prstGeom prst="arc">
            <a:avLst>
              <a:gd name="adj1" fmla="val 17592647"/>
              <a:gd name="adj2" fmla="val 6256"/>
            </a:avLst>
          </a:prstGeom>
          <a:ln w="22225">
            <a:solidFill>
              <a:schemeClr val="tx1"/>
            </a:solidFill>
            <a:prstDash val="dash"/>
            <a:extLst>
              <a:ext uri="{C807C97D-BFC1-408E-A445-0C87EB9F89A2}">
                <ask:lineSketchStyleProps xmlns:ask="http://schemas.microsoft.com/office/drawing/2018/sketchyshapes" sd="1219033472">
                  <a:custGeom>
                    <a:avLst/>
                    <a:gdLst>
                      <a:gd name="connsiteX0" fmla="*/ 4393546 w 6752033"/>
                      <a:gd name="connsiteY0" fmla="*/ 149084 h 6411943"/>
                      <a:gd name="connsiteX1" fmla="*/ 6742567 w 6752033"/>
                      <a:gd name="connsiteY1" fmla="*/ 2966046 h 6411943"/>
                      <a:gd name="connsiteX2" fmla="*/ 6114144 w 6752033"/>
                      <a:gd name="connsiteY2" fmla="*/ 3010832 h 6411943"/>
                      <a:gd name="connsiteX3" fmla="*/ 5586718 w 6752033"/>
                      <a:gd name="connsiteY3" fmla="*/ 3048421 h 6411943"/>
                      <a:gd name="connsiteX4" fmla="*/ 5092958 w 6752033"/>
                      <a:gd name="connsiteY4" fmla="*/ 3083610 h 6411943"/>
                      <a:gd name="connsiteX5" fmla="*/ 4498200 w 6752033"/>
                      <a:gd name="connsiteY5" fmla="*/ 3125997 h 6411943"/>
                      <a:gd name="connsiteX6" fmla="*/ 3970774 w 6752033"/>
                      <a:gd name="connsiteY6" fmla="*/ 3163585 h 6411943"/>
                      <a:gd name="connsiteX7" fmla="*/ 3376017 w 6752033"/>
                      <a:gd name="connsiteY7" fmla="*/ 3205972 h 6411943"/>
                      <a:gd name="connsiteX8" fmla="*/ 3525255 w 6752033"/>
                      <a:gd name="connsiteY8" fmla="*/ 2757628 h 6411943"/>
                      <a:gd name="connsiteX9" fmla="*/ 3694843 w 6752033"/>
                      <a:gd name="connsiteY9" fmla="*/ 2248147 h 6411943"/>
                      <a:gd name="connsiteX10" fmla="*/ 3884782 w 6752033"/>
                      <a:gd name="connsiteY10" fmla="*/ 1677528 h 6411943"/>
                      <a:gd name="connsiteX11" fmla="*/ 4044194 w 6752033"/>
                      <a:gd name="connsiteY11" fmla="*/ 1198616 h 6411943"/>
                      <a:gd name="connsiteX12" fmla="*/ 4203607 w 6752033"/>
                      <a:gd name="connsiteY12" fmla="*/ 719703 h 6411943"/>
                      <a:gd name="connsiteX13" fmla="*/ 4393546 w 6752033"/>
                      <a:gd name="connsiteY13" fmla="*/ 149084 h 6411943"/>
                      <a:gd name="connsiteX0" fmla="*/ 4393546 w 6752033"/>
                      <a:gd name="connsiteY0" fmla="*/ 149084 h 6411943"/>
                      <a:gd name="connsiteX1" fmla="*/ 6742567 w 6752033"/>
                      <a:gd name="connsiteY1" fmla="*/ 2966046 h 6411943"/>
                    </a:gdLst>
                    <a:ahLst/>
                    <a:cxnLst>
                      <a:cxn ang="0">
                        <a:pos x="connsiteX0" y="connsiteY0"/>
                      </a:cxn>
                      <a:cxn ang="0">
                        <a:pos x="connsiteX1" y="connsiteY1"/>
                      </a:cxn>
                    </a:cxnLst>
                    <a:rect l="l" t="t" r="r" b="b"/>
                    <a:pathLst>
                      <a:path w="6752033" h="6411943" stroke="0" extrusionOk="0">
                        <a:moveTo>
                          <a:pt x="4393546" y="149084"/>
                        </a:moveTo>
                        <a:cubicBezTo>
                          <a:pt x="5396098" y="350897"/>
                          <a:pt x="6561403" y="1688678"/>
                          <a:pt x="6742567" y="2966046"/>
                        </a:cubicBezTo>
                        <a:cubicBezTo>
                          <a:pt x="6558544" y="3029842"/>
                          <a:pt x="6331521" y="2992451"/>
                          <a:pt x="6114144" y="3010832"/>
                        </a:cubicBezTo>
                        <a:cubicBezTo>
                          <a:pt x="5896767" y="3029213"/>
                          <a:pt x="5731154" y="3002188"/>
                          <a:pt x="5586718" y="3048421"/>
                        </a:cubicBezTo>
                        <a:cubicBezTo>
                          <a:pt x="5442282" y="3094653"/>
                          <a:pt x="5193201" y="3061983"/>
                          <a:pt x="5092958" y="3083610"/>
                        </a:cubicBezTo>
                        <a:cubicBezTo>
                          <a:pt x="4992715" y="3105237"/>
                          <a:pt x="4699038" y="3096820"/>
                          <a:pt x="4498200" y="3125997"/>
                        </a:cubicBezTo>
                        <a:cubicBezTo>
                          <a:pt x="4297361" y="3155173"/>
                          <a:pt x="4197979" y="3146668"/>
                          <a:pt x="3970774" y="3163585"/>
                        </a:cubicBezTo>
                        <a:cubicBezTo>
                          <a:pt x="3743569" y="3180502"/>
                          <a:pt x="3527043" y="3176368"/>
                          <a:pt x="3376017" y="3205972"/>
                        </a:cubicBezTo>
                        <a:cubicBezTo>
                          <a:pt x="3404873" y="2971441"/>
                          <a:pt x="3492073" y="2981297"/>
                          <a:pt x="3525255" y="2757628"/>
                        </a:cubicBezTo>
                        <a:cubicBezTo>
                          <a:pt x="3558437" y="2533959"/>
                          <a:pt x="3688969" y="2421657"/>
                          <a:pt x="3694843" y="2248147"/>
                        </a:cubicBezTo>
                        <a:cubicBezTo>
                          <a:pt x="3700717" y="2074637"/>
                          <a:pt x="3836808" y="1902968"/>
                          <a:pt x="3884782" y="1677528"/>
                        </a:cubicBezTo>
                        <a:cubicBezTo>
                          <a:pt x="3932755" y="1452088"/>
                          <a:pt x="4011332" y="1362559"/>
                          <a:pt x="4044194" y="1198616"/>
                        </a:cubicBezTo>
                        <a:cubicBezTo>
                          <a:pt x="4077056" y="1034673"/>
                          <a:pt x="4171404" y="851067"/>
                          <a:pt x="4203607" y="719703"/>
                        </a:cubicBezTo>
                        <a:cubicBezTo>
                          <a:pt x="4235810" y="588339"/>
                          <a:pt x="4349849" y="444880"/>
                          <a:pt x="4393546" y="149084"/>
                        </a:cubicBezTo>
                        <a:close/>
                      </a:path>
                      <a:path w="6752033" h="6411943" fill="none" extrusionOk="0">
                        <a:moveTo>
                          <a:pt x="4393546" y="149084"/>
                        </a:moveTo>
                        <a:cubicBezTo>
                          <a:pt x="6004286" y="285605"/>
                          <a:pt x="6646802" y="1624190"/>
                          <a:pt x="6742567" y="2966046"/>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ubtitle 2">
            <a:extLst>
              <a:ext uri="{FF2B5EF4-FFF2-40B4-BE49-F238E27FC236}">
                <a16:creationId xmlns:a16="http://schemas.microsoft.com/office/drawing/2014/main" id="{A3218199-8F91-AB50-CAC1-2B0739E835B0}"/>
              </a:ext>
            </a:extLst>
          </p:cNvPr>
          <p:cNvSpPr txBox="1">
            <a:spLocks/>
          </p:cNvSpPr>
          <p:nvPr/>
        </p:nvSpPr>
        <p:spPr>
          <a:xfrm>
            <a:off x="149685" y="2387404"/>
            <a:ext cx="3682117" cy="30514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200"/>
              <a:t> </a:t>
            </a:r>
          </a:p>
        </p:txBody>
      </p:sp>
      <p:sp>
        <p:nvSpPr>
          <p:cNvPr id="23" name="TextBox 22">
            <a:extLst>
              <a:ext uri="{FF2B5EF4-FFF2-40B4-BE49-F238E27FC236}">
                <a16:creationId xmlns:a16="http://schemas.microsoft.com/office/drawing/2014/main" id="{FA6423FA-EAD3-8F07-9C29-0E49BDB298F8}"/>
              </a:ext>
            </a:extLst>
          </p:cNvPr>
          <p:cNvSpPr txBox="1"/>
          <p:nvPr/>
        </p:nvSpPr>
        <p:spPr>
          <a:xfrm>
            <a:off x="5353878" y="1404730"/>
            <a:ext cx="243978" cy="369332"/>
          </a:xfrm>
          <a:prstGeom prst="rect">
            <a:avLst/>
          </a:prstGeom>
          <a:noFill/>
        </p:spPr>
        <p:txBody>
          <a:bodyPr wrap="none" rtlCol="0">
            <a:spAutoFit/>
          </a:bodyPr>
          <a:lstStyle/>
          <a:p>
            <a:r>
              <a:rPr lang="en-US"/>
              <a:t> </a:t>
            </a:r>
          </a:p>
        </p:txBody>
      </p:sp>
      <p:sp>
        <p:nvSpPr>
          <p:cNvPr id="21" name="Title 1">
            <a:extLst>
              <a:ext uri="{FF2B5EF4-FFF2-40B4-BE49-F238E27FC236}">
                <a16:creationId xmlns:a16="http://schemas.microsoft.com/office/drawing/2014/main" id="{CFE0D35D-76BE-B257-12A7-873B45BDDA67}"/>
              </a:ext>
            </a:extLst>
          </p:cNvPr>
          <p:cNvSpPr txBox="1">
            <a:spLocks/>
          </p:cNvSpPr>
          <p:nvPr/>
        </p:nvSpPr>
        <p:spPr>
          <a:xfrm rot="21336258">
            <a:off x="2803338" y="3638121"/>
            <a:ext cx="6773871" cy="118368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endParaRPr lang="en-US" sz="2000"/>
          </a:p>
        </p:txBody>
      </p:sp>
      <p:sp>
        <p:nvSpPr>
          <p:cNvPr id="15" name="Rectangle 14">
            <a:extLst>
              <a:ext uri="{FF2B5EF4-FFF2-40B4-BE49-F238E27FC236}">
                <a16:creationId xmlns:a16="http://schemas.microsoft.com/office/drawing/2014/main" id="{60FB9215-58DF-8EB5-0953-1370102C64E2}"/>
              </a:ext>
            </a:extLst>
          </p:cNvPr>
          <p:cNvSpPr/>
          <p:nvPr/>
        </p:nvSpPr>
        <p:spPr>
          <a:xfrm>
            <a:off x="1811868" y="100341"/>
            <a:ext cx="12808472" cy="10321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063AD77-250F-A3E6-E8A0-C27885687DEF}"/>
              </a:ext>
            </a:extLst>
          </p:cNvPr>
          <p:cNvSpPr/>
          <p:nvPr/>
        </p:nvSpPr>
        <p:spPr>
          <a:xfrm>
            <a:off x="3831802" y="319620"/>
            <a:ext cx="6083723" cy="5542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89C76973-14F9-41F1-3D56-55B04463152F}"/>
              </a:ext>
            </a:extLst>
          </p:cNvPr>
          <p:cNvSpPr>
            <a:spLocks noGrp="1"/>
          </p:cNvSpPr>
          <p:nvPr>
            <p:ph type="title"/>
          </p:nvPr>
        </p:nvSpPr>
        <p:spPr>
          <a:xfrm>
            <a:off x="4318213" y="363233"/>
            <a:ext cx="5715021" cy="1325563"/>
          </a:xfrm>
        </p:spPr>
        <p:txBody>
          <a:bodyPr/>
          <a:lstStyle/>
          <a:p>
            <a:r>
              <a:rPr lang="en-US" sz="3600" dirty="0">
                <a:solidFill>
                  <a:schemeClr val="bg1"/>
                </a:solidFill>
                <a:latin typeface="Bradley Hand" pitchFamily="2" charset="77"/>
              </a:rPr>
              <a:t>Industrial Farming : </a:t>
            </a:r>
            <a:r>
              <a:rPr lang="en-US" sz="3600" dirty="0">
                <a:solidFill>
                  <a:schemeClr val="accent2"/>
                </a:solidFill>
                <a:latin typeface="Bradley Hand" pitchFamily="2" charset="77"/>
              </a:rPr>
              <a:t>Intro</a:t>
            </a:r>
          </a:p>
        </p:txBody>
      </p:sp>
      <p:pic>
        <p:nvPicPr>
          <p:cNvPr id="2050" name="Picture 2" descr="Free Tractor Vintage photo and picture">
            <a:extLst>
              <a:ext uri="{FF2B5EF4-FFF2-40B4-BE49-F238E27FC236}">
                <a16:creationId xmlns:a16="http://schemas.microsoft.com/office/drawing/2014/main" id="{A577E679-68BD-7C9E-E38D-41C5E989F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9760" y="1165091"/>
            <a:ext cx="8084272" cy="5368462"/>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Shape 25">
            <a:extLst>
              <a:ext uri="{FF2B5EF4-FFF2-40B4-BE49-F238E27FC236}">
                <a16:creationId xmlns:a16="http://schemas.microsoft.com/office/drawing/2014/main" id="{90851C10-8CB5-9237-40CE-33780AE375C3}"/>
              </a:ext>
            </a:extLst>
          </p:cNvPr>
          <p:cNvSpPr/>
          <p:nvPr/>
        </p:nvSpPr>
        <p:spPr>
          <a:xfrm>
            <a:off x="-6297" y="0"/>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2" name="Picture 1">
            <a:extLst>
              <a:ext uri="{FF2B5EF4-FFF2-40B4-BE49-F238E27FC236}">
                <a16:creationId xmlns:a16="http://schemas.microsoft.com/office/drawing/2014/main" id="{CB5BD1EA-2E21-4055-811D-13D632E5A1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1254" y="-42799"/>
            <a:ext cx="1666948" cy="1420874"/>
          </a:xfrm>
          <a:prstGeom prst="rect">
            <a:avLst/>
          </a:prstGeom>
        </p:spPr>
      </p:pic>
      <p:pic>
        <p:nvPicPr>
          <p:cNvPr id="5" name="Picture 4" descr="A pink circle with white text&#10;&#10;Description automatically generated">
            <a:extLst>
              <a:ext uri="{FF2B5EF4-FFF2-40B4-BE49-F238E27FC236}">
                <a16:creationId xmlns:a16="http://schemas.microsoft.com/office/drawing/2014/main" id="{10EF0D8B-10E6-D361-BD1F-BA4D3F7922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95" y="-16638"/>
            <a:ext cx="2374900" cy="1790700"/>
          </a:xfrm>
          <a:prstGeom prst="rect">
            <a:avLst/>
          </a:prstGeom>
        </p:spPr>
      </p:pic>
    </p:spTree>
    <p:extLst>
      <p:ext uri="{BB962C8B-B14F-4D97-AF65-F5344CB8AC3E}">
        <p14:creationId xmlns:p14="http://schemas.microsoft.com/office/powerpoint/2010/main" val="3430291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59615-C6B0-44D4-353C-E9F7E62DED26}"/>
              </a:ext>
            </a:extLst>
          </p:cNvPr>
          <p:cNvSpPr/>
          <p:nvPr/>
        </p:nvSpPr>
        <p:spPr>
          <a:xfrm>
            <a:off x="10353861" y="5240285"/>
            <a:ext cx="1838139" cy="16177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77ACD5-DDB3-491D-9E6A-E3B37AB4114A}"/>
              </a:ext>
            </a:extLst>
          </p:cNvPr>
          <p:cNvSpPr/>
          <p:nvPr/>
        </p:nvSpPr>
        <p:spPr>
          <a:xfrm rot="10800000">
            <a:off x="164586" y="235601"/>
            <a:ext cx="11730652" cy="6386797"/>
          </a:xfrm>
          <a:prstGeom prst="rect">
            <a:avLst/>
          </a:prstGeom>
          <a:gradFill>
            <a:gsLst>
              <a:gs pos="0">
                <a:schemeClr val="accent2"/>
              </a:gs>
              <a:gs pos="87000">
                <a:schemeClr val="accent5"/>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a16="http://schemas.microsoft.com/office/drawing/2014/main" id="{C1AAA862-A330-936B-5C3A-878DF0E8A88C}"/>
              </a:ext>
            </a:extLst>
          </p:cNvPr>
          <p:cNvSpPr/>
          <p:nvPr/>
        </p:nvSpPr>
        <p:spPr>
          <a:xfrm>
            <a:off x="8515723" y="83257"/>
            <a:ext cx="3676277" cy="4925969"/>
          </a:xfrm>
          <a:custGeom>
            <a:avLst/>
            <a:gdLst>
              <a:gd name="connsiteX0" fmla="*/ 2315029 w 3395965"/>
              <a:gd name="connsiteY0" fmla="*/ 0 h 4630058"/>
              <a:gd name="connsiteX1" fmla="*/ 3216143 w 3395965"/>
              <a:gd name="connsiteY1" fmla="*/ 181927 h 4630058"/>
              <a:gd name="connsiteX2" fmla="*/ 3395965 w 3395965"/>
              <a:gd name="connsiteY2" fmla="*/ 268552 h 4630058"/>
              <a:gd name="connsiteX3" fmla="*/ 3395965 w 3395965"/>
              <a:gd name="connsiteY3" fmla="*/ 1230862 h 4630058"/>
              <a:gd name="connsiteX4" fmla="*/ 3288931 w 3395965"/>
              <a:gd name="connsiteY4" fmla="*/ 1133583 h 4630058"/>
              <a:gd name="connsiteX5" fmla="*/ 2315029 w 3395965"/>
              <a:gd name="connsiteY5" fmla="*/ 783961 h 4630058"/>
              <a:gd name="connsiteX6" fmla="*/ 783961 w 3395965"/>
              <a:gd name="connsiteY6" fmla="*/ 2315029 h 4630058"/>
              <a:gd name="connsiteX7" fmla="*/ 2315029 w 3395965"/>
              <a:gd name="connsiteY7" fmla="*/ 3846097 h 4630058"/>
              <a:gd name="connsiteX8" fmla="*/ 3288931 w 3395965"/>
              <a:gd name="connsiteY8" fmla="*/ 3496476 h 4630058"/>
              <a:gd name="connsiteX9" fmla="*/ 3395965 w 3395965"/>
              <a:gd name="connsiteY9" fmla="*/ 3399196 h 4630058"/>
              <a:gd name="connsiteX10" fmla="*/ 3395965 w 3395965"/>
              <a:gd name="connsiteY10" fmla="*/ 4361507 h 4630058"/>
              <a:gd name="connsiteX11" fmla="*/ 3216143 w 3395965"/>
              <a:gd name="connsiteY11" fmla="*/ 4448132 h 4630058"/>
              <a:gd name="connsiteX12" fmla="*/ 2315029 w 3395965"/>
              <a:gd name="connsiteY12" fmla="*/ 4630058 h 4630058"/>
              <a:gd name="connsiteX13" fmla="*/ 0 w 3395965"/>
              <a:gd name="connsiteY13" fmla="*/ 2315029 h 4630058"/>
              <a:gd name="connsiteX14" fmla="*/ 2315029 w 3395965"/>
              <a:gd name="connsiteY14" fmla="*/ 0 h 463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5965" h="4630058">
                <a:moveTo>
                  <a:pt x="2315029" y="0"/>
                </a:moveTo>
                <a:cubicBezTo>
                  <a:pt x="2634668" y="0"/>
                  <a:pt x="2939177" y="64780"/>
                  <a:pt x="3216143" y="181927"/>
                </a:cubicBezTo>
                <a:lnTo>
                  <a:pt x="3395965" y="268552"/>
                </a:lnTo>
                <a:lnTo>
                  <a:pt x="3395965" y="1230862"/>
                </a:lnTo>
                <a:lnTo>
                  <a:pt x="3288931" y="1133583"/>
                </a:lnTo>
                <a:cubicBezTo>
                  <a:pt x="3024272" y="915167"/>
                  <a:pt x="2684973" y="783961"/>
                  <a:pt x="2315029" y="783961"/>
                </a:cubicBezTo>
                <a:cubicBezTo>
                  <a:pt x="1469443" y="783961"/>
                  <a:pt x="783961" y="1469443"/>
                  <a:pt x="783961" y="2315029"/>
                </a:cubicBezTo>
                <a:cubicBezTo>
                  <a:pt x="783961" y="3160615"/>
                  <a:pt x="1469443" y="3846097"/>
                  <a:pt x="2315029" y="3846097"/>
                </a:cubicBezTo>
                <a:cubicBezTo>
                  <a:pt x="2684973" y="3846097"/>
                  <a:pt x="3024272" y="3714892"/>
                  <a:pt x="3288931" y="3496476"/>
                </a:cubicBezTo>
                <a:lnTo>
                  <a:pt x="3395965" y="3399196"/>
                </a:lnTo>
                <a:lnTo>
                  <a:pt x="3395965" y="4361507"/>
                </a:lnTo>
                <a:lnTo>
                  <a:pt x="3216143" y="4448132"/>
                </a:lnTo>
                <a:cubicBezTo>
                  <a:pt x="2939177" y="4565279"/>
                  <a:pt x="2634668" y="4630058"/>
                  <a:pt x="2315029" y="4630058"/>
                </a:cubicBezTo>
                <a:cubicBezTo>
                  <a:pt x="1036474" y="4630058"/>
                  <a:pt x="0" y="3593584"/>
                  <a:pt x="0" y="2315029"/>
                </a:cubicBezTo>
                <a:cubicBezTo>
                  <a:pt x="0" y="1036474"/>
                  <a:pt x="1036474" y="0"/>
                  <a:pt x="2315029" y="0"/>
                </a:cubicBezTo>
                <a:close/>
              </a:path>
            </a:pathLst>
          </a:custGeom>
          <a:solidFill>
            <a:schemeClr val="accent5">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3" name="Arc 12">
            <a:extLst>
              <a:ext uri="{FF2B5EF4-FFF2-40B4-BE49-F238E27FC236}">
                <a16:creationId xmlns:a16="http://schemas.microsoft.com/office/drawing/2014/main" id="{4559A448-2AE7-D611-7E92-01192439DA0B}"/>
              </a:ext>
            </a:extLst>
          </p:cNvPr>
          <p:cNvSpPr/>
          <p:nvPr/>
        </p:nvSpPr>
        <p:spPr>
          <a:xfrm rot="5400000">
            <a:off x="-769461" y="138992"/>
            <a:ext cx="7218443" cy="6854861"/>
          </a:xfrm>
          <a:prstGeom prst="arc">
            <a:avLst>
              <a:gd name="adj1" fmla="val 17592647"/>
              <a:gd name="adj2" fmla="val 6256"/>
            </a:avLst>
          </a:prstGeom>
          <a:ln w="22225">
            <a:solidFill>
              <a:schemeClr val="tx1"/>
            </a:solidFill>
            <a:prstDash val="dash"/>
            <a:extLst>
              <a:ext uri="{C807C97D-BFC1-408E-A445-0C87EB9F89A2}">
                <ask:lineSketchStyleProps xmlns:ask="http://schemas.microsoft.com/office/drawing/2018/sketchyshapes" sd="1219033472">
                  <a:custGeom>
                    <a:avLst/>
                    <a:gdLst>
                      <a:gd name="connsiteX0" fmla="*/ 4393546 w 6752033"/>
                      <a:gd name="connsiteY0" fmla="*/ 149084 h 6411943"/>
                      <a:gd name="connsiteX1" fmla="*/ 6742567 w 6752033"/>
                      <a:gd name="connsiteY1" fmla="*/ 2966046 h 6411943"/>
                      <a:gd name="connsiteX2" fmla="*/ 6114144 w 6752033"/>
                      <a:gd name="connsiteY2" fmla="*/ 3010832 h 6411943"/>
                      <a:gd name="connsiteX3" fmla="*/ 5586718 w 6752033"/>
                      <a:gd name="connsiteY3" fmla="*/ 3048421 h 6411943"/>
                      <a:gd name="connsiteX4" fmla="*/ 5092958 w 6752033"/>
                      <a:gd name="connsiteY4" fmla="*/ 3083610 h 6411943"/>
                      <a:gd name="connsiteX5" fmla="*/ 4498200 w 6752033"/>
                      <a:gd name="connsiteY5" fmla="*/ 3125997 h 6411943"/>
                      <a:gd name="connsiteX6" fmla="*/ 3970774 w 6752033"/>
                      <a:gd name="connsiteY6" fmla="*/ 3163585 h 6411943"/>
                      <a:gd name="connsiteX7" fmla="*/ 3376017 w 6752033"/>
                      <a:gd name="connsiteY7" fmla="*/ 3205972 h 6411943"/>
                      <a:gd name="connsiteX8" fmla="*/ 3525255 w 6752033"/>
                      <a:gd name="connsiteY8" fmla="*/ 2757628 h 6411943"/>
                      <a:gd name="connsiteX9" fmla="*/ 3694843 w 6752033"/>
                      <a:gd name="connsiteY9" fmla="*/ 2248147 h 6411943"/>
                      <a:gd name="connsiteX10" fmla="*/ 3884782 w 6752033"/>
                      <a:gd name="connsiteY10" fmla="*/ 1677528 h 6411943"/>
                      <a:gd name="connsiteX11" fmla="*/ 4044194 w 6752033"/>
                      <a:gd name="connsiteY11" fmla="*/ 1198616 h 6411943"/>
                      <a:gd name="connsiteX12" fmla="*/ 4203607 w 6752033"/>
                      <a:gd name="connsiteY12" fmla="*/ 719703 h 6411943"/>
                      <a:gd name="connsiteX13" fmla="*/ 4393546 w 6752033"/>
                      <a:gd name="connsiteY13" fmla="*/ 149084 h 6411943"/>
                      <a:gd name="connsiteX0" fmla="*/ 4393546 w 6752033"/>
                      <a:gd name="connsiteY0" fmla="*/ 149084 h 6411943"/>
                      <a:gd name="connsiteX1" fmla="*/ 6742567 w 6752033"/>
                      <a:gd name="connsiteY1" fmla="*/ 2966046 h 6411943"/>
                    </a:gdLst>
                    <a:ahLst/>
                    <a:cxnLst>
                      <a:cxn ang="0">
                        <a:pos x="connsiteX0" y="connsiteY0"/>
                      </a:cxn>
                      <a:cxn ang="0">
                        <a:pos x="connsiteX1" y="connsiteY1"/>
                      </a:cxn>
                    </a:cxnLst>
                    <a:rect l="l" t="t" r="r" b="b"/>
                    <a:pathLst>
                      <a:path w="6752033" h="6411943" stroke="0" extrusionOk="0">
                        <a:moveTo>
                          <a:pt x="4393546" y="149084"/>
                        </a:moveTo>
                        <a:cubicBezTo>
                          <a:pt x="5396098" y="350897"/>
                          <a:pt x="6561403" y="1688678"/>
                          <a:pt x="6742567" y="2966046"/>
                        </a:cubicBezTo>
                        <a:cubicBezTo>
                          <a:pt x="6558544" y="3029842"/>
                          <a:pt x="6331521" y="2992451"/>
                          <a:pt x="6114144" y="3010832"/>
                        </a:cubicBezTo>
                        <a:cubicBezTo>
                          <a:pt x="5896767" y="3029213"/>
                          <a:pt x="5731154" y="3002188"/>
                          <a:pt x="5586718" y="3048421"/>
                        </a:cubicBezTo>
                        <a:cubicBezTo>
                          <a:pt x="5442282" y="3094653"/>
                          <a:pt x="5193201" y="3061983"/>
                          <a:pt x="5092958" y="3083610"/>
                        </a:cubicBezTo>
                        <a:cubicBezTo>
                          <a:pt x="4992715" y="3105237"/>
                          <a:pt x="4699038" y="3096820"/>
                          <a:pt x="4498200" y="3125997"/>
                        </a:cubicBezTo>
                        <a:cubicBezTo>
                          <a:pt x="4297361" y="3155173"/>
                          <a:pt x="4197979" y="3146668"/>
                          <a:pt x="3970774" y="3163585"/>
                        </a:cubicBezTo>
                        <a:cubicBezTo>
                          <a:pt x="3743569" y="3180502"/>
                          <a:pt x="3527043" y="3176368"/>
                          <a:pt x="3376017" y="3205972"/>
                        </a:cubicBezTo>
                        <a:cubicBezTo>
                          <a:pt x="3404873" y="2971441"/>
                          <a:pt x="3492073" y="2981297"/>
                          <a:pt x="3525255" y="2757628"/>
                        </a:cubicBezTo>
                        <a:cubicBezTo>
                          <a:pt x="3558437" y="2533959"/>
                          <a:pt x="3688969" y="2421657"/>
                          <a:pt x="3694843" y="2248147"/>
                        </a:cubicBezTo>
                        <a:cubicBezTo>
                          <a:pt x="3700717" y="2074637"/>
                          <a:pt x="3836808" y="1902968"/>
                          <a:pt x="3884782" y="1677528"/>
                        </a:cubicBezTo>
                        <a:cubicBezTo>
                          <a:pt x="3932755" y="1452088"/>
                          <a:pt x="4011332" y="1362559"/>
                          <a:pt x="4044194" y="1198616"/>
                        </a:cubicBezTo>
                        <a:cubicBezTo>
                          <a:pt x="4077056" y="1034673"/>
                          <a:pt x="4171404" y="851067"/>
                          <a:pt x="4203607" y="719703"/>
                        </a:cubicBezTo>
                        <a:cubicBezTo>
                          <a:pt x="4235810" y="588339"/>
                          <a:pt x="4349849" y="444880"/>
                          <a:pt x="4393546" y="149084"/>
                        </a:cubicBezTo>
                        <a:close/>
                      </a:path>
                      <a:path w="6752033" h="6411943" fill="none" extrusionOk="0">
                        <a:moveTo>
                          <a:pt x="4393546" y="149084"/>
                        </a:moveTo>
                        <a:cubicBezTo>
                          <a:pt x="6004286" y="285605"/>
                          <a:pt x="6646802" y="1624190"/>
                          <a:pt x="6742567" y="2966046"/>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ubtitle 2">
            <a:extLst>
              <a:ext uri="{FF2B5EF4-FFF2-40B4-BE49-F238E27FC236}">
                <a16:creationId xmlns:a16="http://schemas.microsoft.com/office/drawing/2014/main" id="{A3218199-8F91-AB50-CAC1-2B0739E835B0}"/>
              </a:ext>
            </a:extLst>
          </p:cNvPr>
          <p:cNvSpPr txBox="1">
            <a:spLocks/>
          </p:cNvSpPr>
          <p:nvPr/>
        </p:nvSpPr>
        <p:spPr>
          <a:xfrm>
            <a:off x="149685" y="2387404"/>
            <a:ext cx="3682117" cy="30514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200"/>
              <a:t> </a:t>
            </a:r>
          </a:p>
        </p:txBody>
      </p:sp>
      <p:sp>
        <p:nvSpPr>
          <p:cNvPr id="23" name="TextBox 22">
            <a:extLst>
              <a:ext uri="{FF2B5EF4-FFF2-40B4-BE49-F238E27FC236}">
                <a16:creationId xmlns:a16="http://schemas.microsoft.com/office/drawing/2014/main" id="{FA6423FA-EAD3-8F07-9C29-0E49BDB298F8}"/>
              </a:ext>
            </a:extLst>
          </p:cNvPr>
          <p:cNvSpPr txBox="1"/>
          <p:nvPr/>
        </p:nvSpPr>
        <p:spPr>
          <a:xfrm>
            <a:off x="5353878" y="1404730"/>
            <a:ext cx="243978" cy="369332"/>
          </a:xfrm>
          <a:prstGeom prst="rect">
            <a:avLst/>
          </a:prstGeom>
          <a:noFill/>
        </p:spPr>
        <p:txBody>
          <a:bodyPr wrap="none" rtlCol="0">
            <a:spAutoFit/>
          </a:bodyPr>
          <a:lstStyle/>
          <a:p>
            <a:r>
              <a:rPr lang="en-US"/>
              <a:t> </a:t>
            </a:r>
          </a:p>
        </p:txBody>
      </p:sp>
      <p:sp>
        <p:nvSpPr>
          <p:cNvPr id="21" name="Title 1">
            <a:extLst>
              <a:ext uri="{FF2B5EF4-FFF2-40B4-BE49-F238E27FC236}">
                <a16:creationId xmlns:a16="http://schemas.microsoft.com/office/drawing/2014/main" id="{CFE0D35D-76BE-B257-12A7-873B45BDDA67}"/>
              </a:ext>
            </a:extLst>
          </p:cNvPr>
          <p:cNvSpPr txBox="1">
            <a:spLocks/>
          </p:cNvSpPr>
          <p:nvPr/>
        </p:nvSpPr>
        <p:spPr>
          <a:xfrm rot="21336258">
            <a:off x="2803338" y="3638121"/>
            <a:ext cx="6773871" cy="118368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endParaRPr lang="en-US" sz="2000"/>
          </a:p>
        </p:txBody>
      </p:sp>
      <p:pic>
        <p:nvPicPr>
          <p:cNvPr id="4" name="Picture 2" descr="Cows, Cattle, Farm, Sky, Clouds, Pasture">
            <a:extLst>
              <a:ext uri="{FF2B5EF4-FFF2-40B4-BE49-F238E27FC236}">
                <a16:creationId xmlns:a16="http://schemas.microsoft.com/office/drawing/2014/main" id="{4BC9A08F-488E-C0A0-BA41-87110092D5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498" y="1268470"/>
            <a:ext cx="6991350" cy="5247371"/>
          </a:xfrm>
          <a:prstGeom prst="rect">
            <a:avLst/>
          </a:prstGeom>
          <a:noFill/>
          <a:extLst>
            <a:ext uri="{909E8E84-426E-40DD-AFC4-6F175D3DCCD1}">
              <a14:hiddenFill xmlns:a14="http://schemas.microsoft.com/office/drawing/2010/main">
                <a:solidFill>
                  <a:srgbClr val="FFFFFF"/>
                </a:solidFill>
              </a14:hiddenFill>
            </a:ext>
          </a:extLst>
        </p:spPr>
      </p:pic>
      <p:sp>
        <p:nvSpPr>
          <p:cNvPr id="10" name="Multiply 9">
            <a:extLst>
              <a:ext uri="{FF2B5EF4-FFF2-40B4-BE49-F238E27FC236}">
                <a16:creationId xmlns:a16="http://schemas.microsoft.com/office/drawing/2014/main" id="{42EE0AA6-FB7A-C071-5743-02429FCE801D}"/>
              </a:ext>
            </a:extLst>
          </p:cNvPr>
          <p:cNvSpPr/>
          <p:nvPr/>
        </p:nvSpPr>
        <p:spPr>
          <a:xfrm>
            <a:off x="3529731" y="1293848"/>
            <a:ext cx="5706533" cy="5275272"/>
          </a:xfrm>
          <a:prstGeom prst="mathMultiply">
            <a:avLst/>
          </a:prstGeom>
          <a:solidFill>
            <a:schemeClr val="accent1">
              <a:alpha val="43793"/>
            </a:schemeClr>
          </a:solidFill>
          <a:ln w="825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68829DF0-3E84-16D8-A9BD-14F7A087EFCC}"/>
              </a:ext>
            </a:extLst>
          </p:cNvPr>
          <p:cNvSpPr/>
          <p:nvPr/>
        </p:nvSpPr>
        <p:spPr>
          <a:xfrm>
            <a:off x="1281199" y="2676743"/>
            <a:ext cx="2159214" cy="1504512"/>
          </a:xfrm>
          <a:custGeom>
            <a:avLst/>
            <a:gdLst>
              <a:gd name="connsiteX0" fmla="*/ 0 w 2159214"/>
              <a:gd name="connsiteY0" fmla="*/ 57668 h 1504512"/>
              <a:gd name="connsiteX1" fmla="*/ 57668 w 2159214"/>
              <a:gd name="connsiteY1" fmla="*/ 0 h 1504512"/>
              <a:gd name="connsiteX2" fmla="*/ 2101546 w 2159214"/>
              <a:gd name="connsiteY2" fmla="*/ 0 h 1504512"/>
              <a:gd name="connsiteX3" fmla="*/ 2159214 w 2159214"/>
              <a:gd name="connsiteY3" fmla="*/ 57668 h 1504512"/>
              <a:gd name="connsiteX4" fmla="*/ 2159214 w 2159214"/>
              <a:gd name="connsiteY4" fmla="*/ 1446844 h 1504512"/>
              <a:gd name="connsiteX5" fmla="*/ 2101546 w 2159214"/>
              <a:gd name="connsiteY5" fmla="*/ 1504512 h 1504512"/>
              <a:gd name="connsiteX6" fmla="*/ 57668 w 2159214"/>
              <a:gd name="connsiteY6" fmla="*/ 1504512 h 1504512"/>
              <a:gd name="connsiteX7" fmla="*/ 0 w 2159214"/>
              <a:gd name="connsiteY7" fmla="*/ 1446844 h 1504512"/>
              <a:gd name="connsiteX8" fmla="*/ 0 w 2159214"/>
              <a:gd name="connsiteY8" fmla="*/ 57668 h 150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9214" h="1504512" fill="none" extrusionOk="0">
                <a:moveTo>
                  <a:pt x="0" y="57668"/>
                </a:moveTo>
                <a:cubicBezTo>
                  <a:pt x="-2706" y="25000"/>
                  <a:pt x="25881" y="-1133"/>
                  <a:pt x="57668" y="0"/>
                </a:cubicBezTo>
                <a:cubicBezTo>
                  <a:pt x="463614" y="-79832"/>
                  <a:pt x="1493500" y="-21045"/>
                  <a:pt x="2101546" y="0"/>
                </a:cubicBezTo>
                <a:cubicBezTo>
                  <a:pt x="2138451" y="-2143"/>
                  <a:pt x="2156330" y="26313"/>
                  <a:pt x="2159214" y="57668"/>
                </a:cubicBezTo>
                <a:cubicBezTo>
                  <a:pt x="2071397" y="249189"/>
                  <a:pt x="2207675" y="794658"/>
                  <a:pt x="2159214" y="1446844"/>
                </a:cubicBezTo>
                <a:cubicBezTo>
                  <a:pt x="2159666" y="1484312"/>
                  <a:pt x="2137281" y="1505698"/>
                  <a:pt x="2101546" y="1504512"/>
                </a:cubicBezTo>
                <a:cubicBezTo>
                  <a:pt x="1274137" y="1665897"/>
                  <a:pt x="785275" y="1434705"/>
                  <a:pt x="57668" y="1504512"/>
                </a:cubicBezTo>
                <a:cubicBezTo>
                  <a:pt x="27996" y="1501274"/>
                  <a:pt x="-358" y="1478119"/>
                  <a:pt x="0" y="1446844"/>
                </a:cubicBezTo>
                <a:cubicBezTo>
                  <a:pt x="-123111" y="876313"/>
                  <a:pt x="53806" y="259431"/>
                  <a:pt x="0" y="57668"/>
                </a:cubicBezTo>
                <a:close/>
              </a:path>
              <a:path w="2159214" h="1504512" stroke="0" extrusionOk="0">
                <a:moveTo>
                  <a:pt x="0" y="57668"/>
                </a:moveTo>
                <a:cubicBezTo>
                  <a:pt x="-780" y="26472"/>
                  <a:pt x="27874" y="-5309"/>
                  <a:pt x="57668" y="0"/>
                </a:cubicBezTo>
                <a:cubicBezTo>
                  <a:pt x="836726" y="102326"/>
                  <a:pt x="1494024" y="-85583"/>
                  <a:pt x="2101546" y="0"/>
                </a:cubicBezTo>
                <a:cubicBezTo>
                  <a:pt x="2130120" y="3375"/>
                  <a:pt x="2153566" y="26033"/>
                  <a:pt x="2159214" y="57668"/>
                </a:cubicBezTo>
                <a:cubicBezTo>
                  <a:pt x="2175127" y="386181"/>
                  <a:pt x="2187705" y="1132516"/>
                  <a:pt x="2159214" y="1446844"/>
                </a:cubicBezTo>
                <a:cubicBezTo>
                  <a:pt x="2160417" y="1477994"/>
                  <a:pt x="2132634" y="1508229"/>
                  <a:pt x="2101546" y="1504512"/>
                </a:cubicBezTo>
                <a:cubicBezTo>
                  <a:pt x="1669478" y="1388990"/>
                  <a:pt x="947259" y="1615793"/>
                  <a:pt x="57668" y="1504512"/>
                </a:cubicBezTo>
                <a:cubicBezTo>
                  <a:pt x="23188" y="1504592"/>
                  <a:pt x="-1122" y="1478431"/>
                  <a:pt x="0" y="1446844"/>
                </a:cubicBezTo>
                <a:cubicBezTo>
                  <a:pt x="123520" y="1048470"/>
                  <a:pt x="14023" y="379085"/>
                  <a:pt x="0" y="57668"/>
                </a:cubicBezTo>
                <a:close/>
              </a:path>
            </a:pathLst>
          </a:custGeom>
          <a:solidFill>
            <a:schemeClr val="accent1">
              <a:lumMod val="75000"/>
            </a:schemeClr>
          </a:solidFill>
          <a:ln w="15875">
            <a:solidFill>
              <a:schemeClr val="accent2"/>
            </a:solidFill>
            <a:extLst>
              <a:ext uri="{C807C97D-BFC1-408E-A445-0C87EB9F89A2}">
                <ask:lineSketchStyleProps xmlns:ask="http://schemas.microsoft.com/office/drawing/2018/sketchyshapes" sd="4257562635">
                  <a:prstGeom prst="roundRect">
                    <a:avLst>
                      <a:gd name="adj" fmla="val 383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bg1"/>
                </a:solidFill>
                <a:latin typeface="Varela Round"/>
                <a:cs typeface="Varela Round"/>
              </a:rPr>
              <a:t>Only </a:t>
            </a:r>
            <a:r>
              <a:rPr lang="en-US" sz="2000" dirty="0">
                <a:ln>
                  <a:solidFill>
                    <a:schemeClr val="accent2"/>
                  </a:solidFill>
                </a:ln>
                <a:solidFill>
                  <a:schemeClr val="bg1"/>
                </a:solidFill>
                <a:latin typeface="Varela Round"/>
                <a:cs typeface="Varela Round"/>
              </a:rPr>
              <a:t>3.2% </a:t>
            </a:r>
            <a:r>
              <a:rPr lang="en-US" sz="2000" dirty="0">
                <a:solidFill>
                  <a:schemeClr val="bg1"/>
                </a:solidFill>
                <a:latin typeface="Varela Round"/>
                <a:cs typeface="Varela Round"/>
              </a:rPr>
              <a:t>of UK cattle market </a:t>
            </a:r>
            <a:endParaRPr lang="en-US" sz="2800" dirty="0">
              <a:solidFill>
                <a:schemeClr val="bg1"/>
              </a:solidFill>
              <a:latin typeface="Varela Round"/>
              <a:cs typeface="Varela Round"/>
            </a:endParaRPr>
          </a:p>
        </p:txBody>
      </p:sp>
      <p:sp>
        <p:nvSpPr>
          <p:cNvPr id="15" name="Rectangle 14">
            <a:extLst>
              <a:ext uri="{FF2B5EF4-FFF2-40B4-BE49-F238E27FC236}">
                <a16:creationId xmlns:a16="http://schemas.microsoft.com/office/drawing/2014/main" id="{60FB9215-58DF-8EB5-0953-1370102C64E2}"/>
              </a:ext>
            </a:extLst>
          </p:cNvPr>
          <p:cNvSpPr/>
          <p:nvPr/>
        </p:nvSpPr>
        <p:spPr>
          <a:xfrm>
            <a:off x="1811868" y="100341"/>
            <a:ext cx="12808472" cy="10321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063AD77-250F-A3E6-E8A0-C27885687DEF}"/>
              </a:ext>
            </a:extLst>
          </p:cNvPr>
          <p:cNvSpPr/>
          <p:nvPr/>
        </p:nvSpPr>
        <p:spPr>
          <a:xfrm>
            <a:off x="3831802" y="319620"/>
            <a:ext cx="5715021" cy="5542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89C76973-14F9-41F1-3D56-55B04463152F}"/>
              </a:ext>
            </a:extLst>
          </p:cNvPr>
          <p:cNvSpPr>
            <a:spLocks noGrp="1"/>
          </p:cNvSpPr>
          <p:nvPr>
            <p:ph type="title"/>
          </p:nvPr>
        </p:nvSpPr>
        <p:spPr>
          <a:xfrm>
            <a:off x="4066980" y="348716"/>
            <a:ext cx="5771517" cy="1325563"/>
          </a:xfrm>
        </p:spPr>
        <p:txBody>
          <a:bodyPr/>
          <a:lstStyle/>
          <a:p>
            <a:r>
              <a:rPr lang="en-US" sz="3600" dirty="0">
                <a:solidFill>
                  <a:schemeClr val="bg1"/>
                </a:solidFill>
                <a:latin typeface="Bradley Hand" pitchFamily="2" charset="77"/>
              </a:rPr>
              <a:t>Industrial Farming : </a:t>
            </a:r>
            <a:r>
              <a:rPr lang="en-US" sz="3600" dirty="0">
                <a:solidFill>
                  <a:schemeClr val="accent2"/>
                </a:solidFill>
                <a:latin typeface="Bradley Hand" pitchFamily="2" charset="77"/>
              </a:rPr>
              <a:t>Beef</a:t>
            </a:r>
          </a:p>
        </p:txBody>
      </p:sp>
      <p:sp>
        <p:nvSpPr>
          <p:cNvPr id="20" name="Freeform: Shape 25">
            <a:extLst>
              <a:ext uri="{FF2B5EF4-FFF2-40B4-BE49-F238E27FC236}">
                <a16:creationId xmlns:a16="http://schemas.microsoft.com/office/drawing/2014/main" id="{90851C10-8CB5-9237-40CE-33780AE375C3}"/>
              </a:ext>
            </a:extLst>
          </p:cNvPr>
          <p:cNvSpPr/>
          <p:nvPr/>
        </p:nvSpPr>
        <p:spPr>
          <a:xfrm>
            <a:off x="-6297" y="0"/>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3" name="Picture 2">
            <a:extLst>
              <a:ext uri="{FF2B5EF4-FFF2-40B4-BE49-F238E27FC236}">
                <a16:creationId xmlns:a16="http://schemas.microsoft.com/office/drawing/2014/main" id="{52570EBE-720A-B542-B483-6F3F2CD7D5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0958" y="1050593"/>
            <a:ext cx="2084708" cy="1776965"/>
          </a:xfrm>
          <a:prstGeom prst="rect">
            <a:avLst/>
          </a:prstGeom>
        </p:spPr>
      </p:pic>
      <p:pic>
        <p:nvPicPr>
          <p:cNvPr id="5" name="Picture 4" descr="A pink circle with white text&#10;&#10;Description automatically generated">
            <a:extLst>
              <a:ext uri="{FF2B5EF4-FFF2-40B4-BE49-F238E27FC236}">
                <a16:creationId xmlns:a16="http://schemas.microsoft.com/office/drawing/2014/main" id="{95F26785-1F4B-78A1-7D5C-D4903F38B2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95" y="-16638"/>
            <a:ext cx="2374900" cy="1790700"/>
          </a:xfrm>
          <a:prstGeom prst="rect">
            <a:avLst/>
          </a:prstGeom>
        </p:spPr>
      </p:pic>
    </p:spTree>
    <p:extLst>
      <p:ext uri="{BB962C8B-B14F-4D97-AF65-F5344CB8AC3E}">
        <p14:creationId xmlns:p14="http://schemas.microsoft.com/office/powerpoint/2010/main" val="1942554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44053F9-103C-1C7F-977F-376BA4E8C950}"/>
              </a:ext>
            </a:extLst>
          </p:cNvPr>
          <p:cNvSpPr/>
          <p:nvPr/>
        </p:nvSpPr>
        <p:spPr>
          <a:xfrm>
            <a:off x="1811868" y="100341"/>
            <a:ext cx="12808472" cy="10321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3D6482-C3FC-4E6A-03D5-E1C34BCF6D96}"/>
              </a:ext>
            </a:extLst>
          </p:cNvPr>
          <p:cNvSpPr/>
          <p:nvPr/>
        </p:nvSpPr>
        <p:spPr>
          <a:xfrm>
            <a:off x="3831802" y="319620"/>
            <a:ext cx="5715021" cy="5542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Cows, Food, Wolf Down, Grass, Cow">
            <a:extLst>
              <a:ext uri="{FF2B5EF4-FFF2-40B4-BE49-F238E27FC236}">
                <a16:creationId xmlns:a16="http://schemas.microsoft.com/office/drawing/2014/main" id="{0789D67B-2027-D33B-29C1-53CA540900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7654" y="1289313"/>
            <a:ext cx="6854860" cy="5420122"/>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C1AAA862-A330-936B-5C3A-878DF0E8A88C}"/>
              </a:ext>
            </a:extLst>
          </p:cNvPr>
          <p:cNvSpPr/>
          <p:nvPr/>
        </p:nvSpPr>
        <p:spPr>
          <a:xfrm>
            <a:off x="8515723" y="-180546"/>
            <a:ext cx="3676277" cy="4925969"/>
          </a:xfrm>
          <a:custGeom>
            <a:avLst/>
            <a:gdLst>
              <a:gd name="connsiteX0" fmla="*/ 2315029 w 3395965"/>
              <a:gd name="connsiteY0" fmla="*/ 0 h 4630058"/>
              <a:gd name="connsiteX1" fmla="*/ 3216143 w 3395965"/>
              <a:gd name="connsiteY1" fmla="*/ 181927 h 4630058"/>
              <a:gd name="connsiteX2" fmla="*/ 3395965 w 3395965"/>
              <a:gd name="connsiteY2" fmla="*/ 268552 h 4630058"/>
              <a:gd name="connsiteX3" fmla="*/ 3395965 w 3395965"/>
              <a:gd name="connsiteY3" fmla="*/ 1230862 h 4630058"/>
              <a:gd name="connsiteX4" fmla="*/ 3288931 w 3395965"/>
              <a:gd name="connsiteY4" fmla="*/ 1133583 h 4630058"/>
              <a:gd name="connsiteX5" fmla="*/ 2315029 w 3395965"/>
              <a:gd name="connsiteY5" fmla="*/ 783961 h 4630058"/>
              <a:gd name="connsiteX6" fmla="*/ 783961 w 3395965"/>
              <a:gd name="connsiteY6" fmla="*/ 2315029 h 4630058"/>
              <a:gd name="connsiteX7" fmla="*/ 2315029 w 3395965"/>
              <a:gd name="connsiteY7" fmla="*/ 3846097 h 4630058"/>
              <a:gd name="connsiteX8" fmla="*/ 3288931 w 3395965"/>
              <a:gd name="connsiteY8" fmla="*/ 3496476 h 4630058"/>
              <a:gd name="connsiteX9" fmla="*/ 3395965 w 3395965"/>
              <a:gd name="connsiteY9" fmla="*/ 3399196 h 4630058"/>
              <a:gd name="connsiteX10" fmla="*/ 3395965 w 3395965"/>
              <a:gd name="connsiteY10" fmla="*/ 4361507 h 4630058"/>
              <a:gd name="connsiteX11" fmla="*/ 3216143 w 3395965"/>
              <a:gd name="connsiteY11" fmla="*/ 4448132 h 4630058"/>
              <a:gd name="connsiteX12" fmla="*/ 2315029 w 3395965"/>
              <a:gd name="connsiteY12" fmla="*/ 4630058 h 4630058"/>
              <a:gd name="connsiteX13" fmla="*/ 0 w 3395965"/>
              <a:gd name="connsiteY13" fmla="*/ 2315029 h 4630058"/>
              <a:gd name="connsiteX14" fmla="*/ 2315029 w 3395965"/>
              <a:gd name="connsiteY14" fmla="*/ 0 h 463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5965" h="4630058">
                <a:moveTo>
                  <a:pt x="2315029" y="0"/>
                </a:moveTo>
                <a:cubicBezTo>
                  <a:pt x="2634668" y="0"/>
                  <a:pt x="2939177" y="64780"/>
                  <a:pt x="3216143" y="181927"/>
                </a:cubicBezTo>
                <a:lnTo>
                  <a:pt x="3395965" y="268552"/>
                </a:lnTo>
                <a:lnTo>
                  <a:pt x="3395965" y="1230862"/>
                </a:lnTo>
                <a:lnTo>
                  <a:pt x="3288931" y="1133583"/>
                </a:lnTo>
                <a:cubicBezTo>
                  <a:pt x="3024272" y="915167"/>
                  <a:pt x="2684973" y="783961"/>
                  <a:pt x="2315029" y="783961"/>
                </a:cubicBezTo>
                <a:cubicBezTo>
                  <a:pt x="1469443" y="783961"/>
                  <a:pt x="783961" y="1469443"/>
                  <a:pt x="783961" y="2315029"/>
                </a:cubicBezTo>
                <a:cubicBezTo>
                  <a:pt x="783961" y="3160615"/>
                  <a:pt x="1469443" y="3846097"/>
                  <a:pt x="2315029" y="3846097"/>
                </a:cubicBezTo>
                <a:cubicBezTo>
                  <a:pt x="2684973" y="3846097"/>
                  <a:pt x="3024272" y="3714892"/>
                  <a:pt x="3288931" y="3496476"/>
                </a:cubicBezTo>
                <a:lnTo>
                  <a:pt x="3395965" y="3399196"/>
                </a:lnTo>
                <a:lnTo>
                  <a:pt x="3395965" y="4361507"/>
                </a:lnTo>
                <a:lnTo>
                  <a:pt x="3216143" y="4448132"/>
                </a:lnTo>
                <a:cubicBezTo>
                  <a:pt x="2939177" y="4565279"/>
                  <a:pt x="2634668" y="4630058"/>
                  <a:pt x="2315029" y="4630058"/>
                </a:cubicBezTo>
                <a:cubicBezTo>
                  <a:pt x="1036474" y="4630058"/>
                  <a:pt x="0" y="3593584"/>
                  <a:pt x="0" y="2315029"/>
                </a:cubicBezTo>
                <a:cubicBezTo>
                  <a:pt x="0" y="1036474"/>
                  <a:pt x="1036474" y="0"/>
                  <a:pt x="2315029" y="0"/>
                </a:cubicBezTo>
                <a:close/>
              </a:path>
            </a:pathLst>
          </a:custGeom>
          <a:solidFill>
            <a:schemeClr val="accent5">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333FF19D-4383-4C83-C824-EEB296203A21}"/>
              </a:ext>
            </a:extLst>
          </p:cNvPr>
          <p:cNvSpPr>
            <a:spLocks noGrp="1"/>
          </p:cNvSpPr>
          <p:nvPr>
            <p:ph type="title"/>
          </p:nvPr>
        </p:nvSpPr>
        <p:spPr>
          <a:xfrm>
            <a:off x="4097573" y="351225"/>
            <a:ext cx="5715021" cy="1325563"/>
          </a:xfrm>
        </p:spPr>
        <p:txBody>
          <a:bodyPr/>
          <a:lstStyle/>
          <a:p>
            <a:r>
              <a:rPr lang="en-US" sz="3600" dirty="0">
                <a:solidFill>
                  <a:schemeClr val="bg1"/>
                </a:solidFill>
                <a:latin typeface="Bradley Hand" pitchFamily="2" charset="77"/>
              </a:rPr>
              <a:t>Industrial farming : </a:t>
            </a:r>
            <a:r>
              <a:rPr lang="en-US" sz="3600" dirty="0">
                <a:solidFill>
                  <a:schemeClr val="accent2"/>
                </a:solidFill>
                <a:latin typeface="Bradley Hand" pitchFamily="2" charset="77"/>
              </a:rPr>
              <a:t>Beef</a:t>
            </a:r>
          </a:p>
        </p:txBody>
      </p:sp>
      <p:sp>
        <p:nvSpPr>
          <p:cNvPr id="13" name="Arc 12">
            <a:extLst>
              <a:ext uri="{FF2B5EF4-FFF2-40B4-BE49-F238E27FC236}">
                <a16:creationId xmlns:a16="http://schemas.microsoft.com/office/drawing/2014/main" id="{4559A448-2AE7-D611-7E92-01192439DA0B}"/>
              </a:ext>
            </a:extLst>
          </p:cNvPr>
          <p:cNvSpPr/>
          <p:nvPr/>
        </p:nvSpPr>
        <p:spPr>
          <a:xfrm rot="5400000">
            <a:off x="-769461" y="138992"/>
            <a:ext cx="7218443" cy="6854861"/>
          </a:xfrm>
          <a:prstGeom prst="arc">
            <a:avLst>
              <a:gd name="adj1" fmla="val 17592647"/>
              <a:gd name="adj2" fmla="val 6256"/>
            </a:avLst>
          </a:prstGeom>
          <a:ln w="22225">
            <a:solidFill>
              <a:schemeClr val="tx1"/>
            </a:solidFill>
            <a:prstDash val="dash"/>
            <a:extLst>
              <a:ext uri="{C807C97D-BFC1-408E-A445-0C87EB9F89A2}">
                <ask:lineSketchStyleProps xmlns:ask="http://schemas.microsoft.com/office/drawing/2018/sketchyshapes" sd="1219033472">
                  <a:custGeom>
                    <a:avLst/>
                    <a:gdLst>
                      <a:gd name="connsiteX0" fmla="*/ 4393546 w 6752033"/>
                      <a:gd name="connsiteY0" fmla="*/ 149084 h 6411943"/>
                      <a:gd name="connsiteX1" fmla="*/ 6742567 w 6752033"/>
                      <a:gd name="connsiteY1" fmla="*/ 2966046 h 6411943"/>
                      <a:gd name="connsiteX2" fmla="*/ 6114144 w 6752033"/>
                      <a:gd name="connsiteY2" fmla="*/ 3010832 h 6411943"/>
                      <a:gd name="connsiteX3" fmla="*/ 5586718 w 6752033"/>
                      <a:gd name="connsiteY3" fmla="*/ 3048421 h 6411943"/>
                      <a:gd name="connsiteX4" fmla="*/ 5092958 w 6752033"/>
                      <a:gd name="connsiteY4" fmla="*/ 3083610 h 6411943"/>
                      <a:gd name="connsiteX5" fmla="*/ 4498200 w 6752033"/>
                      <a:gd name="connsiteY5" fmla="*/ 3125997 h 6411943"/>
                      <a:gd name="connsiteX6" fmla="*/ 3970774 w 6752033"/>
                      <a:gd name="connsiteY6" fmla="*/ 3163585 h 6411943"/>
                      <a:gd name="connsiteX7" fmla="*/ 3376017 w 6752033"/>
                      <a:gd name="connsiteY7" fmla="*/ 3205972 h 6411943"/>
                      <a:gd name="connsiteX8" fmla="*/ 3525255 w 6752033"/>
                      <a:gd name="connsiteY8" fmla="*/ 2757628 h 6411943"/>
                      <a:gd name="connsiteX9" fmla="*/ 3694843 w 6752033"/>
                      <a:gd name="connsiteY9" fmla="*/ 2248147 h 6411943"/>
                      <a:gd name="connsiteX10" fmla="*/ 3884782 w 6752033"/>
                      <a:gd name="connsiteY10" fmla="*/ 1677528 h 6411943"/>
                      <a:gd name="connsiteX11" fmla="*/ 4044194 w 6752033"/>
                      <a:gd name="connsiteY11" fmla="*/ 1198616 h 6411943"/>
                      <a:gd name="connsiteX12" fmla="*/ 4203607 w 6752033"/>
                      <a:gd name="connsiteY12" fmla="*/ 719703 h 6411943"/>
                      <a:gd name="connsiteX13" fmla="*/ 4393546 w 6752033"/>
                      <a:gd name="connsiteY13" fmla="*/ 149084 h 6411943"/>
                      <a:gd name="connsiteX0" fmla="*/ 4393546 w 6752033"/>
                      <a:gd name="connsiteY0" fmla="*/ 149084 h 6411943"/>
                      <a:gd name="connsiteX1" fmla="*/ 6742567 w 6752033"/>
                      <a:gd name="connsiteY1" fmla="*/ 2966046 h 6411943"/>
                    </a:gdLst>
                    <a:ahLst/>
                    <a:cxnLst>
                      <a:cxn ang="0">
                        <a:pos x="connsiteX0" y="connsiteY0"/>
                      </a:cxn>
                      <a:cxn ang="0">
                        <a:pos x="connsiteX1" y="connsiteY1"/>
                      </a:cxn>
                    </a:cxnLst>
                    <a:rect l="l" t="t" r="r" b="b"/>
                    <a:pathLst>
                      <a:path w="6752033" h="6411943" stroke="0" extrusionOk="0">
                        <a:moveTo>
                          <a:pt x="4393546" y="149084"/>
                        </a:moveTo>
                        <a:cubicBezTo>
                          <a:pt x="5396098" y="350897"/>
                          <a:pt x="6561403" y="1688678"/>
                          <a:pt x="6742567" y="2966046"/>
                        </a:cubicBezTo>
                        <a:cubicBezTo>
                          <a:pt x="6558544" y="3029842"/>
                          <a:pt x="6331521" y="2992451"/>
                          <a:pt x="6114144" y="3010832"/>
                        </a:cubicBezTo>
                        <a:cubicBezTo>
                          <a:pt x="5896767" y="3029213"/>
                          <a:pt x="5731154" y="3002188"/>
                          <a:pt x="5586718" y="3048421"/>
                        </a:cubicBezTo>
                        <a:cubicBezTo>
                          <a:pt x="5442282" y="3094653"/>
                          <a:pt x="5193201" y="3061983"/>
                          <a:pt x="5092958" y="3083610"/>
                        </a:cubicBezTo>
                        <a:cubicBezTo>
                          <a:pt x="4992715" y="3105237"/>
                          <a:pt x="4699038" y="3096820"/>
                          <a:pt x="4498200" y="3125997"/>
                        </a:cubicBezTo>
                        <a:cubicBezTo>
                          <a:pt x="4297361" y="3155173"/>
                          <a:pt x="4197979" y="3146668"/>
                          <a:pt x="3970774" y="3163585"/>
                        </a:cubicBezTo>
                        <a:cubicBezTo>
                          <a:pt x="3743569" y="3180502"/>
                          <a:pt x="3527043" y="3176368"/>
                          <a:pt x="3376017" y="3205972"/>
                        </a:cubicBezTo>
                        <a:cubicBezTo>
                          <a:pt x="3404873" y="2971441"/>
                          <a:pt x="3492073" y="2981297"/>
                          <a:pt x="3525255" y="2757628"/>
                        </a:cubicBezTo>
                        <a:cubicBezTo>
                          <a:pt x="3558437" y="2533959"/>
                          <a:pt x="3688969" y="2421657"/>
                          <a:pt x="3694843" y="2248147"/>
                        </a:cubicBezTo>
                        <a:cubicBezTo>
                          <a:pt x="3700717" y="2074637"/>
                          <a:pt x="3836808" y="1902968"/>
                          <a:pt x="3884782" y="1677528"/>
                        </a:cubicBezTo>
                        <a:cubicBezTo>
                          <a:pt x="3932755" y="1452088"/>
                          <a:pt x="4011332" y="1362559"/>
                          <a:pt x="4044194" y="1198616"/>
                        </a:cubicBezTo>
                        <a:cubicBezTo>
                          <a:pt x="4077056" y="1034673"/>
                          <a:pt x="4171404" y="851067"/>
                          <a:pt x="4203607" y="719703"/>
                        </a:cubicBezTo>
                        <a:cubicBezTo>
                          <a:pt x="4235810" y="588339"/>
                          <a:pt x="4349849" y="444880"/>
                          <a:pt x="4393546" y="149084"/>
                        </a:cubicBezTo>
                        <a:close/>
                      </a:path>
                      <a:path w="6752033" h="6411943" fill="none" extrusionOk="0">
                        <a:moveTo>
                          <a:pt x="4393546" y="149084"/>
                        </a:moveTo>
                        <a:cubicBezTo>
                          <a:pt x="6004286" y="285605"/>
                          <a:pt x="6646802" y="1624190"/>
                          <a:pt x="6742567" y="2966046"/>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ubtitle 2">
            <a:extLst>
              <a:ext uri="{FF2B5EF4-FFF2-40B4-BE49-F238E27FC236}">
                <a16:creationId xmlns:a16="http://schemas.microsoft.com/office/drawing/2014/main" id="{A3218199-8F91-AB50-CAC1-2B0739E835B0}"/>
              </a:ext>
            </a:extLst>
          </p:cNvPr>
          <p:cNvSpPr txBox="1">
            <a:spLocks/>
          </p:cNvSpPr>
          <p:nvPr/>
        </p:nvSpPr>
        <p:spPr>
          <a:xfrm>
            <a:off x="149685" y="2387404"/>
            <a:ext cx="3682117" cy="30514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200"/>
              <a:t> </a:t>
            </a:r>
          </a:p>
        </p:txBody>
      </p:sp>
      <p:sp>
        <p:nvSpPr>
          <p:cNvPr id="23" name="TextBox 22">
            <a:extLst>
              <a:ext uri="{FF2B5EF4-FFF2-40B4-BE49-F238E27FC236}">
                <a16:creationId xmlns:a16="http://schemas.microsoft.com/office/drawing/2014/main" id="{FA6423FA-EAD3-8F07-9C29-0E49BDB298F8}"/>
              </a:ext>
            </a:extLst>
          </p:cNvPr>
          <p:cNvSpPr txBox="1"/>
          <p:nvPr/>
        </p:nvSpPr>
        <p:spPr>
          <a:xfrm>
            <a:off x="5353878" y="1404730"/>
            <a:ext cx="243978" cy="369332"/>
          </a:xfrm>
          <a:prstGeom prst="rect">
            <a:avLst/>
          </a:prstGeom>
          <a:noFill/>
        </p:spPr>
        <p:txBody>
          <a:bodyPr wrap="none" rtlCol="0">
            <a:spAutoFit/>
          </a:bodyPr>
          <a:lstStyle/>
          <a:p>
            <a:r>
              <a:rPr lang="en-US"/>
              <a:t> </a:t>
            </a:r>
          </a:p>
        </p:txBody>
      </p:sp>
      <p:sp>
        <p:nvSpPr>
          <p:cNvPr id="21" name="Title 1">
            <a:extLst>
              <a:ext uri="{FF2B5EF4-FFF2-40B4-BE49-F238E27FC236}">
                <a16:creationId xmlns:a16="http://schemas.microsoft.com/office/drawing/2014/main" id="{CFE0D35D-76BE-B257-12A7-873B45BDDA67}"/>
              </a:ext>
            </a:extLst>
          </p:cNvPr>
          <p:cNvSpPr txBox="1">
            <a:spLocks/>
          </p:cNvSpPr>
          <p:nvPr/>
        </p:nvSpPr>
        <p:spPr>
          <a:xfrm rot="21336258">
            <a:off x="2803338" y="3638121"/>
            <a:ext cx="6773871" cy="118368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endParaRPr lang="en-US" sz="2000"/>
          </a:p>
        </p:txBody>
      </p:sp>
      <p:sp>
        <p:nvSpPr>
          <p:cNvPr id="14" name="Rectangle 13">
            <a:extLst>
              <a:ext uri="{FF2B5EF4-FFF2-40B4-BE49-F238E27FC236}">
                <a16:creationId xmlns:a16="http://schemas.microsoft.com/office/drawing/2014/main" id="{00621500-48E5-0D7E-263B-75982A5AE3E8}"/>
              </a:ext>
            </a:extLst>
          </p:cNvPr>
          <p:cNvSpPr/>
          <p:nvPr/>
        </p:nvSpPr>
        <p:spPr>
          <a:xfrm>
            <a:off x="1020780" y="4753430"/>
            <a:ext cx="2971654" cy="189969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Varela Round" pitchFamily="2" charset="-79"/>
                <a:cs typeface="Varela Round" pitchFamily="2" charset="-79"/>
              </a:rPr>
              <a:t>Fed processed pellets made from grains, </a:t>
            </a:r>
          </a:p>
          <a:p>
            <a:pPr algn="ctr"/>
            <a:r>
              <a:rPr lang="en-US" dirty="0">
                <a:solidFill>
                  <a:schemeClr val="bg1"/>
                </a:solidFill>
                <a:latin typeface="Varela Round" pitchFamily="2" charset="-79"/>
                <a:cs typeface="Varela Round" pitchFamily="2" charset="-79"/>
              </a:rPr>
              <a:t>maize, soy and cereals. </a:t>
            </a:r>
          </a:p>
        </p:txBody>
      </p:sp>
      <p:sp>
        <p:nvSpPr>
          <p:cNvPr id="12" name="Rectangle 11">
            <a:extLst>
              <a:ext uri="{FF2B5EF4-FFF2-40B4-BE49-F238E27FC236}">
                <a16:creationId xmlns:a16="http://schemas.microsoft.com/office/drawing/2014/main" id="{EBE808A2-B635-E1F9-F95A-6CA99B71FE85}"/>
              </a:ext>
            </a:extLst>
          </p:cNvPr>
          <p:cNvSpPr/>
          <p:nvPr/>
        </p:nvSpPr>
        <p:spPr>
          <a:xfrm>
            <a:off x="1047029" y="2380498"/>
            <a:ext cx="2971654" cy="1784196"/>
          </a:xfrm>
          <a:prstGeom prst="rect">
            <a:avLst/>
          </a:prstGeom>
          <a:solidFill>
            <a:srgbClr val="9C01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Varela Round" pitchFamily="2" charset="-79"/>
                <a:cs typeface="Varela Round" pitchFamily="2" charset="-79"/>
              </a:rPr>
              <a:t>Cattle are crammed into large pens</a:t>
            </a:r>
          </a:p>
        </p:txBody>
      </p:sp>
      <p:sp>
        <p:nvSpPr>
          <p:cNvPr id="3" name="Freeform: Shape 25">
            <a:extLst>
              <a:ext uri="{FF2B5EF4-FFF2-40B4-BE49-F238E27FC236}">
                <a16:creationId xmlns:a16="http://schemas.microsoft.com/office/drawing/2014/main" id="{A52528E1-0BC5-FD9C-8E3E-2FACDB886EB0}"/>
              </a:ext>
            </a:extLst>
          </p:cNvPr>
          <p:cNvSpPr/>
          <p:nvPr/>
        </p:nvSpPr>
        <p:spPr>
          <a:xfrm>
            <a:off x="-6297" y="0"/>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 name="Rounded Rectangle 3">
            <a:extLst>
              <a:ext uri="{FF2B5EF4-FFF2-40B4-BE49-F238E27FC236}">
                <a16:creationId xmlns:a16="http://schemas.microsoft.com/office/drawing/2014/main" id="{DA93F2B2-0821-840E-A447-211C0D21967C}"/>
              </a:ext>
            </a:extLst>
          </p:cNvPr>
          <p:cNvSpPr/>
          <p:nvPr/>
        </p:nvSpPr>
        <p:spPr>
          <a:xfrm>
            <a:off x="9647210" y="1635148"/>
            <a:ext cx="2159214" cy="1504512"/>
          </a:xfrm>
          <a:custGeom>
            <a:avLst/>
            <a:gdLst>
              <a:gd name="connsiteX0" fmla="*/ 0 w 2159214"/>
              <a:gd name="connsiteY0" fmla="*/ 57668 h 1504512"/>
              <a:gd name="connsiteX1" fmla="*/ 57668 w 2159214"/>
              <a:gd name="connsiteY1" fmla="*/ 0 h 1504512"/>
              <a:gd name="connsiteX2" fmla="*/ 2101546 w 2159214"/>
              <a:gd name="connsiteY2" fmla="*/ 0 h 1504512"/>
              <a:gd name="connsiteX3" fmla="*/ 2159214 w 2159214"/>
              <a:gd name="connsiteY3" fmla="*/ 57668 h 1504512"/>
              <a:gd name="connsiteX4" fmla="*/ 2159214 w 2159214"/>
              <a:gd name="connsiteY4" fmla="*/ 1446844 h 1504512"/>
              <a:gd name="connsiteX5" fmla="*/ 2101546 w 2159214"/>
              <a:gd name="connsiteY5" fmla="*/ 1504512 h 1504512"/>
              <a:gd name="connsiteX6" fmla="*/ 57668 w 2159214"/>
              <a:gd name="connsiteY6" fmla="*/ 1504512 h 1504512"/>
              <a:gd name="connsiteX7" fmla="*/ 0 w 2159214"/>
              <a:gd name="connsiteY7" fmla="*/ 1446844 h 1504512"/>
              <a:gd name="connsiteX8" fmla="*/ 0 w 2159214"/>
              <a:gd name="connsiteY8" fmla="*/ 57668 h 150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9214" h="1504512" fill="none" extrusionOk="0">
                <a:moveTo>
                  <a:pt x="0" y="57668"/>
                </a:moveTo>
                <a:cubicBezTo>
                  <a:pt x="-2706" y="25000"/>
                  <a:pt x="25881" y="-1133"/>
                  <a:pt x="57668" y="0"/>
                </a:cubicBezTo>
                <a:cubicBezTo>
                  <a:pt x="463614" y="-79832"/>
                  <a:pt x="1493500" y="-21045"/>
                  <a:pt x="2101546" y="0"/>
                </a:cubicBezTo>
                <a:cubicBezTo>
                  <a:pt x="2138451" y="-2143"/>
                  <a:pt x="2156330" y="26313"/>
                  <a:pt x="2159214" y="57668"/>
                </a:cubicBezTo>
                <a:cubicBezTo>
                  <a:pt x="2071397" y="249189"/>
                  <a:pt x="2207675" y="794658"/>
                  <a:pt x="2159214" y="1446844"/>
                </a:cubicBezTo>
                <a:cubicBezTo>
                  <a:pt x="2159666" y="1484312"/>
                  <a:pt x="2137281" y="1505698"/>
                  <a:pt x="2101546" y="1504512"/>
                </a:cubicBezTo>
                <a:cubicBezTo>
                  <a:pt x="1274137" y="1665897"/>
                  <a:pt x="785275" y="1434705"/>
                  <a:pt x="57668" y="1504512"/>
                </a:cubicBezTo>
                <a:cubicBezTo>
                  <a:pt x="27996" y="1501274"/>
                  <a:pt x="-358" y="1478119"/>
                  <a:pt x="0" y="1446844"/>
                </a:cubicBezTo>
                <a:cubicBezTo>
                  <a:pt x="-123111" y="876313"/>
                  <a:pt x="53806" y="259431"/>
                  <a:pt x="0" y="57668"/>
                </a:cubicBezTo>
                <a:close/>
              </a:path>
              <a:path w="2159214" h="1504512" stroke="0" extrusionOk="0">
                <a:moveTo>
                  <a:pt x="0" y="57668"/>
                </a:moveTo>
                <a:cubicBezTo>
                  <a:pt x="-780" y="26472"/>
                  <a:pt x="27874" y="-5309"/>
                  <a:pt x="57668" y="0"/>
                </a:cubicBezTo>
                <a:cubicBezTo>
                  <a:pt x="836726" y="102326"/>
                  <a:pt x="1494024" y="-85583"/>
                  <a:pt x="2101546" y="0"/>
                </a:cubicBezTo>
                <a:cubicBezTo>
                  <a:pt x="2130120" y="3375"/>
                  <a:pt x="2153566" y="26033"/>
                  <a:pt x="2159214" y="57668"/>
                </a:cubicBezTo>
                <a:cubicBezTo>
                  <a:pt x="2175127" y="386181"/>
                  <a:pt x="2187705" y="1132516"/>
                  <a:pt x="2159214" y="1446844"/>
                </a:cubicBezTo>
                <a:cubicBezTo>
                  <a:pt x="2160417" y="1477994"/>
                  <a:pt x="2132634" y="1508229"/>
                  <a:pt x="2101546" y="1504512"/>
                </a:cubicBezTo>
                <a:cubicBezTo>
                  <a:pt x="1669478" y="1388990"/>
                  <a:pt x="947259" y="1615793"/>
                  <a:pt x="57668" y="1504512"/>
                </a:cubicBezTo>
                <a:cubicBezTo>
                  <a:pt x="23188" y="1504592"/>
                  <a:pt x="-1122" y="1478431"/>
                  <a:pt x="0" y="1446844"/>
                </a:cubicBezTo>
                <a:cubicBezTo>
                  <a:pt x="123520" y="1048470"/>
                  <a:pt x="14023" y="379085"/>
                  <a:pt x="0" y="57668"/>
                </a:cubicBezTo>
                <a:close/>
              </a:path>
            </a:pathLst>
          </a:custGeom>
          <a:solidFill>
            <a:schemeClr val="accent1">
              <a:lumMod val="75000"/>
            </a:schemeClr>
          </a:solidFill>
          <a:ln w="15875">
            <a:solidFill>
              <a:schemeClr val="accent2"/>
            </a:solidFill>
            <a:extLst>
              <a:ext uri="{C807C97D-BFC1-408E-A445-0C87EB9F89A2}">
                <ask:lineSketchStyleProps xmlns:ask="http://schemas.microsoft.com/office/drawing/2018/sketchyshapes" sd="4257562635">
                  <a:prstGeom prst="roundRect">
                    <a:avLst>
                      <a:gd name="adj" fmla="val 383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bg1"/>
                </a:solidFill>
                <a:latin typeface="Varela Round"/>
                <a:cs typeface="Varela Round"/>
              </a:rPr>
              <a:t>Over </a:t>
            </a:r>
            <a:r>
              <a:rPr lang="en-US" sz="2800" dirty="0">
                <a:solidFill>
                  <a:schemeClr val="accent2"/>
                </a:solidFill>
                <a:latin typeface="Varela Round"/>
                <a:cs typeface="Varela Round"/>
              </a:rPr>
              <a:t>98% </a:t>
            </a:r>
            <a:r>
              <a:rPr lang="en-US" sz="2000" dirty="0">
                <a:solidFill>
                  <a:schemeClr val="bg1"/>
                </a:solidFill>
                <a:latin typeface="Varela Round"/>
                <a:cs typeface="Varela Round"/>
              </a:rPr>
              <a:t>of global agriculture is non-organic</a:t>
            </a:r>
            <a:endParaRPr lang="en-US" sz="2800" dirty="0">
              <a:solidFill>
                <a:schemeClr val="bg1"/>
              </a:solidFill>
              <a:latin typeface="Varela Round"/>
              <a:cs typeface="Varela Round"/>
            </a:endParaRPr>
          </a:p>
        </p:txBody>
      </p:sp>
      <p:sp>
        <p:nvSpPr>
          <p:cNvPr id="15" name="Rectangle 14">
            <a:extLst>
              <a:ext uri="{FF2B5EF4-FFF2-40B4-BE49-F238E27FC236}">
                <a16:creationId xmlns:a16="http://schemas.microsoft.com/office/drawing/2014/main" id="{CC7EF9FD-823D-8F46-C1D1-CE42145C0895}"/>
              </a:ext>
            </a:extLst>
          </p:cNvPr>
          <p:cNvSpPr/>
          <p:nvPr/>
        </p:nvSpPr>
        <p:spPr>
          <a:xfrm>
            <a:off x="10353861" y="5240285"/>
            <a:ext cx="1838139" cy="16177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9521AD9-E3E8-77DA-B69C-D660188E49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3860" y="5160659"/>
            <a:ext cx="1961423" cy="1776965"/>
          </a:xfrm>
          <a:prstGeom prst="rect">
            <a:avLst/>
          </a:prstGeom>
        </p:spPr>
      </p:pic>
      <p:pic>
        <p:nvPicPr>
          <p:cNvPr id="8" name="Picture 7" descr="A pink circle with white text&#10;&#10;Description automatically generated">
            <a:extLst>
              <a:ext uri="{FF2B5EF4-FFF2-40B4-BE49-F238E27FC236}">
                <a16:creationId xmlns:a16="http://schemas.microsoft.com/office/drawing/2014/main" id="{7414E0EE-AE78-9DA4-15A5-9AB9F83D59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95" y="-16638"/>
            <a:ext cx="2374900" cy="1790700"/>
          </a:xfrm>
          <a:prstGeom prst="rect">
            <a:avLst/>
          </a:prstGeom>
        </p:spPr>
      </p:pic>
    </p:spTree>
    <p:extLst>
      <p:ext uri="{BB962C8B-B14F-4D97-AF65-F5344CB8AC3E}">
        <p14:creationId xmlns:p14="http://schemas.microsoft.com/office/powerpoint/2010/main" val="3618214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8A6BE04-0691-F456-54D5-1A44EBF656F8}"/>
              </a:ext>
            </a:extLst>
          </p:cNvPr>
          <p:cNvSpPr/>
          <p:nvPr/>
        </p:nvSpPr>
        <p:spPr>
          <a:xfrm>
            <a:off x="10353861" y="5281375"/>
            <a:ext cx="1838139" cy="16177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60FB7D3-1D55-4251-87AB-16E2F6D07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3903" y="1892115"/>
            <a:ext cx="8662504" cy="4331252"/>
          </a:xfrm>
          <a:prstGeom prst="rect">
            <a:avLst/>
          </a:prstGeom>
        </p:spPr>
      </p:pic>
      <p:sp>
        <p:nvSpPr>
          <p:cNvPr id="6" name="Freeform: Shape 5">
            <a:extLst>
              <a:ext uri="{FF2B5EF4-FFF2-40B4-BE49-F238E27FC236}">
                <a16:creationId xmlns:a16="http://schemas.microsoft.com/office/drawing/2014/main" id="{C1AAA862-A330-936B-5C3A-878DF0E8A88C}"/>
              </a:ext>
            </a:extLst>
          </p:cNvPr>
          <p:cNvSpPr/>
          <p:nvPr/>
        </p:nvSpPr>
        <p:spPr>
          <a:xfrm>
            <a:off x="8515723" y="-157369"/>
            <a:ext cx="3676277" cy="4925969"/>
          </a:xfrm>
          <a:custGeom>
            <a:avLst/>
            <a:gdLst>
              <a:gd name="connsiteX0" fmla="*/ 2315029 w 3395965"/>
              <a:gd name="connsiteY0" fmla="*/ 0 h 4630058"/>
              <a:gd name="connsiteX1" fmla="*/ 3216143 w 3395965"/>
              <a:gd name="connsiteY1" fmla="*/ 181927 h 4630058"/>
              <a:gd name="connsiteX2" fmla="*/ 3395965 w 3395965"/>
              <a:gd name="connsiteY2" fmla="*/ 268552 h 4630058"/>
              <a:gd name="connsiteX3" fmla="*/ 3395965 w 3395965"/>
              <a:gd name="connsiteY3" fmla="*/ 1230862 h 4630058"/>
              <a:gd name="connsiteX4" fmla="*/ 3288931 w 3395965"/>
              <a:gd name="connsiteY4" fmla="*/ 1133583 h 4630058"/>
              <a:gd name="connsiteX5" fmla="*/ 2315029 w 3395965"/>
              <a:gd name="connsiteY5" fmla="*/ 783961 h 4630058"/>
              <a:gd name="connsiteX6" fmla="*/ 783961 w 3395965"/>
              <a:gd name="connsiteY6" fmla="*/ 2315029 h 4630058"/>
              <a:gd name="connsiteX7" fmla="*/ 2315029 w 3395965"/>
              <a:gd name="connsiteY7" fmla="*/ 3846097 h 4630058"/>
              <a:gd name="connsiteX8" fmla="*/ 3288931 w 3395965"/>
              <a:gd name="connsiteY8" fmla="*/ 3496476 h 4630058"/>
              <a:gd name="connsiteX9" fmla="*/ 3395965 w 3395965"/>
              <a:gd name="connsiteY9" fmla="*/ 3399196 h 4630058"/>
              <a:gd name="connsiteX10" fmla="*/ 3395965 w 3395965"/>
              <a:gd name="connsiteY10" fmla="*/ 4361507 h 4630058"/>
              <a:gd name="connsiteX11" fmla="*/ 3216143 w 3395965"/>
              <a:gd name="connsiteY11" fmla="*/ 4448132 h 4630058"/>
              <a:gd name="connsiteX12" fmla="*/ 2315029 w 3395965"/>
              <a:gd name="connsiteY12" fmla="*/ 4630058 h 4630058"/>
              <a:gd name="connsiteX13" fmla="*/ 0 w 3395965"/>
              <a:gd name="connsiteY13" fmla="*/ 2315029 h 4630058"/>
              <a:gd name="connsiteX14" fmla="*/ 2315029 w 3395965"/>
              <a:gd name="connsiteY14" fmla="*/ 0 h 463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5965" h="4630058">
                <a:moveTo>
                  <a:pt x="2315029" y="0"/>
                </a:moveTo>
                <a:cubicBezTo>
                  <a:pt x="2634668" y="0"/>
                  <a:pt x="2939177" y="64780"/>
                  <a:pt x="3216143" y="181927"/>
                </a:cubicBezTo>
                <a:lnTo>
                  <a:pt x="3395965" y="268552"/>
                </a:lnTo>
                <a:lnTo>
                  <a:pt x="3395965" y="1230862"/>
                </a:lnTo>
                <a:lnTo>
                  <a:pt x="3288931" y="1133583"/>
                </a:lnTo>
                <a:cubicBezTo>
                  <a:pt x="3024272" y="915167"/>
                  <a:pt x="2684973" y="783961"/>
                  <a:pt x="2315029" y="783961"/>
                </a:cubicBezTo>
                <a:cubicBezTo>
                  <a:pt x="1469443" y="783961"/>
                  <a:pt x="783961" y="1469443"/>
                  <a:pt x="783961" y="2315029"/>
                </a:cubicBezTo>
                <a:cubicBezTo>
                  <a:pt x="783961" y="3160615"/>
                  <a:pt x="1469443" y="3846097"/>
                  <a:pt x="2315029" y="3846097"/>
                </a:cubicBezTo>
                <a:cubicBezTo>
                  <a:pt x="2684973" y="3846097"/>
                  <a:pt x="3024272" y="3714892"/>
                  <a:pt x="3288931" y="3496476"/>
                </a:cubicBezTo>
                <a:lnTo>
                  <a:pt x="3395965" y="3399196"/>
                </a:lnTo>
                <a:lnTo>
                  <a:pt x="3395965" y="4361507"/>
                </a:lnTo>
                <a:lnTo>
                  <a:pt x="3216143" y="4448132"/>
                </a:lnTo>
                <a:cubicBezTo>
                  <a:pt x="2939177" y="4565279"/>
                  <a:pt x="2634668" y="4630058"/>
                  <a:pt x="2315029" y="4630058"/>
                </a:cubicBezTo>
                <a:cubicBezTo>
                  <a:pt x="1036474" y="4630058"/>
                  <a:pt x="0" y="3593584"/>
                  <a:pt x="0" y="2315029"/>
                </a:cubicBezTo>
                <a:cubicBezTo>
                  <a:pt x="0" y="1036474"/>
                  <a:pt x="1036474" y="0"/>
                  <a:pt x="2315029" y="0"/>
                </a:cubicBezTo>
                <a:close/>
              </a:path>
            </a:pathLst>
          </a:custGeom>
          <a:solidFill>
            <a:schemeClr val="accent5">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13" name="Arc 12">
            <a:extLst>
              <a:ext uri="{FF2B5EF4-FFF2-40B4-BE49-F238E27FC236}">
                <a16:creationId xmlns:a16="http://schemas.microsoft.com/office/drawing/2014/main" id="{4559A448-2AE7-D611-7E92-01192439DA0B}"/>
              </a:ext>
            </a:extLst>
          </p:cNvPr>
          <p:cNvSpPr/>
          <p:nvPr/>
        </p:nvSpPr>
        <p:spPr>
          <a:xfrm rot="5400000">
            <a:off x="-769461" y="138992"/>
            <a:ext cx="7218443" cy="6854861"/>
          </a:xfrm>
          <a:prstGeom prst="arc">
            <a:avLst>
              <a:gd name="adj1" fmla="val 17592647"/>
              <a:gd name="adj2" fmla="val 6256"/>
            </a:avLst>
          </a:prstGeom>
          <a:ln w="22225">
            <a:solidFill>
              <a:schemeClr val="tx1"/>
            </a:solidFill>
            <a:prstDash val="dash"/>
            <a:extLst>
              <a:ext uri="{C807C97D-BFC1-408E-A445-0C87EB9F89A2}">
                <ask:lineSketchStyleProps xmlns:ask="http://schemas.microsoft.com/office/drawing/2018/sketchyshapes" sd="1219033472">
                  <a:custGeom>
                    <a:avLst/>
                    <a:gdLst>
                      <a:gd name="connsiteX0" fmla="*/ 4393546 w 6752033"/>
                      <a:gd name="connsiteY0" fmla="*/ 149084 h 6411943"/>
                      <a:gd name="connsiteX1" fmla="*/ 6742567 w 6752033"/>
                      <a:gd name="connsiteY1" fmla="*/ 2966046 h 6411943"/>
                      <a:gd name="connsiteX2" fmla="*/ 6114144 w 6752033"/>
                      <a:gd name="connsiteY2" fmla="*/ 3010832 h 6411943"/>
                      <a:gd name="connsiteX3" fmla="*/ 5586718 w 6752033"/>
                      <a:gd name="connsiteY3" fmla="*/ 3048421 h 6411943"/>
                      <a:gd name="connsiteX4" fmla="*/ 5092958 w 6752033"/>
                      <a:gd name="connsiteY4" fmla="*/ 3083610 h 6411943"/>
                      <a:gd name="connsiteX5" fmla="*/ 4498200 w 6752033"/>
                      <a:gd name="connsiteY5" fmla="*/ 3125997 h 6411943"/>
                      <a:gd name="connsiteX6" fmla="*/ 3970774 w 6752033"/>
                      <a:gd name="connsiteY6" fmla="*/ 3163585 h 6411943"/>
                      <a:gd name="connsiteX7" fmla="*/ 3376017 w 6752033"/>
                      <a:gd name="connsiteY7" fmla="*/ 3205972 h 6411943"/>
                      <a:gd name="connsiteX8" fmla="*/ 3525255 w 6752033"/>
                      <a:gd name="connsiteY8" fmla="*/ 2757628 h 6411943"/>
                      <a:gd name="connsiteX9" fmla="*/ 3694843 w 6752033"/>
                      <a:gd name="connsiteY9" fmla="*/ 2248147 h 6411943"/>
                      <a:gd name="connsiteX10" fmla="*/ 3884782 w 6752033"/>
                      <a:gd name="connsiteY10" fmla="*/ 1677528 h 6411943"/>
                      <a:gd name="connsiteX11" fmla="*/ 4044194 w 6752033"/>
                      <a:gd name="connsiteY11" fmla="*/ 1198616 h 6411943"/>
                      <a:gd name="connsiteX12" fmla="*/ 4203607 w 6752033"/>
                      <a:gd name="connsiteY12" fmla="*/ 719703 h 6411943"/>
                      <a:gd name="connsiteX13" fmla="*/ 4393546 w 6752033"/>
                      <a:gd name="connsiteY13" fmla="*/ 149084 h 6411943"/>
                      <a:gd name="connsiteX0" fmla="*/ 4393546 w 6752033"/>
                      <a:gd name="connsiteY0" fmla="*/ 149084 h 6411943"/>
                      <a:gd name="connsiteX1" fmla="*/ 6742567 w 6752033"/>
                      <a:gd name="connsiteY1" fmla="*/ 2966046 h 6411943"/>
                    </a:gdLst>
                    <a:ahLst/>
                    <a:cxnLst>
                      <a:cxn ang="0">
                        <a:pos x="connsiteX0" y="connsiteY0"/>
                      </a:cxn>
                      <a:cxn ang="0">
                        <a:pos x="connsiteX1" y="connsiteY1"/>
                      </a:cxn>
                    </a:cxnLst>
                    <a:rect l="l" t="t" r="r" b="b"/>
                    <a:pathLst>
                      <a:path w="6752033" h="6411943" stroke="0" extrusionOk="0">
                        <a:moveTo>
                          <a:pt x="4393546" y="149084"/>
                        </a:moveTo>
                        <a:cubicBezTo>
                          <a:pt x="5396098" y="350897"/>
                          <a:pt x="6561403" y="1688678"/>
                          <a:pt x="6742567" y="2966046"/>
                        </a:cubicBezTo>
                        <a:cubicBezTo>
                          <a:pt x="6558544" y="3029842"/>
                          <a:pt x="6331521" y="2992451"/>
                          <a:pt x="6114144" y="3010832"/>
                        </a:cubicBezTo>
                        <a:cubicBezTo>
                          <a:pt x="5896767" y="3029213"/>
                          <a:pt x="5731154" y="3002188"/>
                          <a:pt x="5586718" y="3048421"/>
                        </a:cubicBezTo>
                        <a:cubicBezTo>
                          <a:pt x="5442282" y="3094653"/>
                          <a:pt x="5193201" y="3061983"/>
                          <a:pt x="5092958" y="3083610"/>
                        </a:cubicBezTo>
                        <a:cubicBezTo>
                          <a:pt x="4992715" y="3105237"/>
                          <a:pt x="4699038" y="3096820"/>
                          <a:pt x="4498200" y="3125997"/>
                        </a:cubicBezTo>
                        <a:cubicBezTo>
                          <a:pt x="4297361" y="3155173"/>
                          <a:pt x="4197979" y="3146668"/>
                          <a:pt x="3970774" y="3163585"/>
                        </a:cubicBezTo>
                        <a:cubicBezTo>
                          <a:pt x="3743569" y="3180502"/>
                          <a:pt x="3527043" y="3176368"/>
                          <a:pt x="3376017" y="3205972"/>
                        </a:cubicBezTo>
                        <a:cubicBezTo>
                          <a:pt x="3404873" y="2971441"/>
                          <a:pt x="3492073" y="2981297"/>
                          <a:pt x="3525255" y="2757628"/>
                        </a:cubicBezTo>
                        <a:cubicBezTo>
                          <a:pt x="3558437" y="2533959"/>
                          <a:pt x="3688969" y="2421657"/>
                          <a:pt x="3694843" y="2248147"/>
                        </a:cubicBezTo>
                        <a:cubicBezTo>
                          <a:pt x="3700717" y="2074637"/>
                          <a:pt x="3836808" y="1902968"/>
                          <a:pt x="3884782" y="1677528"/>
                        </a:cubicBezTo>
                        <a:cubicBezTo>
                          <a:pt x="3932755" y="1452088"/>
                          <a:pt x="4011332" y="1362559"/>
                          <a:pt x="4044194" y="1198616"/>
                        </a:cubicBezTo>
                        <a:cubicBezTo>
                          <a:pt x="4077056" y="1034673"/>
                          <a:pt x="4171404" y="851067"/>
                          <a:pt x="4203607" y="719703"/>
                        </a:cubicBezTo>
                        <a:cubicBezTo>
                          <a:pt x="4235810" y="588339"/>
                          <a:pt x="4349849" y="444880"/>
                          <a:pt x="4393546" y="149084"/>
                        </a:cubicBezTo>
                        <a:close/>
                      </a:path>
                      <a:path w="6752033" h="6411943" fill="none" extrusionOk="0">
                        <a:moveTo>
                          <a:pt x="4393546" y="149084"/>
                        </a:moveTo>
                        <a:cubicBezTo>
                          <a:pt x="6004286" y="285605"/>
                          <a:pt x="6646802" y="1624190"/>
                          <a:pt x="6742567" y="2966046"/>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ubtitle 2">
            <a:extLst>
              <a:ext uri="{FF2B5EF4-FFF2-40B4-BE49-F238E27FC236}">
                <a16:creationId xmlns:a16="http://schemas.microsoft.com/office/drawing/2014/main" id="{A3218199-8F91-AB50-CAC1-2B0739E835B0}"/>
              </a:ext>
            </a:extLst>
          </p:cNvPr>
          <p:cNvSpPr txBox="1">
            <a:spLocks/>
          </p:cNvSpPr>
          <p:nvPr/>
        </p:nvSpPr>
        <p:spPr>
          <a:xfrm>
            <a:off x="149685" y="2387404"/>
            <a:ext cx="3682117" cy="30514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200"/>
              <a:t> </a:t>
            </a:r>
          </a:p>
        </p:txBody>
      </p:sp>
      <p:sp>
        <p:nvSpPr>
          <p:cNvPr id="23" name="TextBox 22">
            <a:extLst>
              <a:ext uri="{FF2B5EF4-FFF2-40B4-BE49-F238E27FC236}">
                <a16:creationId xmlns:a16="http://schemas.microsoft.com/office/drawing/2014/main" id="{FA6423FA-EAD3-8F07-9C29-0E49BDB298F8}"/>
              </a:ext>
            </a:extLst>
          </p:cNvPr>
          <p:cNvSpPr txBox="1"/>
          <p:nvPr/>
        </p:nvSpPr>
        <p:spPr>
          <a:xfrm>
            <a:off x="5353878" y="1404730"/>
            <a:ext cx="243978" cy="369332"/>
          </a:xfrm>
          <a:prstGeom prst="rect">
            <a:avLst/>
          </a:prstGeom>
          <a:noFill/>
        </p:spPr>
        <p:txBody>
          <a:bodyPr wrap="none" rtlCol="0">
            <a:spAutoFit/>
          </a:bodyPr>
          <a:lstStyle/>
          <a:p>
            <a:r>
              <a:rPr lang="en-US"/>
              <a:t> </a:t>
            </a:r>
          </a:p>
        </p:txBody>
      </p:sp>
      <p:sp>
        <p:nvSpPr>
          <p:cNvPr id="21" name="Title 1">
            <a:extLst>
              <a:ext uri="{FF2B5EF4-FFF2-40B4-BE49-F238E27FC236}">
                <a16:creationId xmlns:a16="http://schemas.microsoft.com/office/drawing/2014/main" id="{CFE0D35D-76BE-B257-12A7-873B45BDDA67}"/>
              </a:ext>
            </a:extLst>
          </p:cNvPr>
          <p:cNvSpPr txBox="1">
            <a:spLocks/>
          </p:cNvSpPr>
          <p:nvPr/>
        </p:nvSpPr>
        <p:spPr>
          <a:xfrm rot="21336258">
            <a:off x="2803338" y="3638121"/>
            <a:ext cx="6773871" cy="118368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endParaRPr lang="en-US" sz="2000"/>
          </a:p>
        </p:txBody>
      </p:sp>
      <p:sp>
        <p:nvSpPr>
          <p:cNvPr id="14" name="Rectangle 13">
            <a:extLst>
              <a:ext uri="{FF2B5EF4-FFF2-40B4-BE49-F238E27FC236}">
                <a16:creationId xmlns:a16="http://schemas.microsoft.com/office/drawing/2014/main" id="{00621500-48E5-0D7E-263B-75982A5AE3E8}"/>
              </a:ext>
            </a:extLst>
          </p:cNvPr>
          <p:cNvSpPr/>
          <p:nvPr/>
        </p:nvSpPr>
        <p:spPr>
          <a:xfrm>
            <a:off x="314450" y="2719173"/>
            <a:ext cx="2511414" cy="832717"/>
          </a:xfrm>
          <a:prstGeom prst="rect">
            <a:avLst/>
          </a:prstGeom>
          <a:solidFill>
            <a:srgbClr val="D73688"/>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Varela Round" pitchFamily="2" charset="-79"/>
                <a:cs typeface="Varela Round" pitchFamily="2" charset="-79"/>
              </a:rPr>
              <a:t>Livestock 27%</a:t>
            </a:r>
          </a:p>
          <a:p>
            <a:pPr algn="ctr"/>
            <a:r>
              <a:rPr lang="en-US" sz="1400" dirty="0">
                <a:solidFill>
                  <a:schemeClr val="bg1"/>
                </a:solidFill>
                <a:latin typeface="Varela Round" pitchFamily="2" charset="-79"/>
                <a:cs typeface="Varela Round" pitchFamily="2" charset="-79"/>
              </a:rPr>
              <a:t>Meat, dairy, grazing and feed crops</a:t>
            </a:r>
          </a:p>
        </p:txBody>
      </p:sp>
      <p:sp>
        <p:nvSpPr>
          <p:cNvPr id="11" name="Rectangle 10">
            <a:extLst>
              <a:ext uri="{FF2B5EF4-FFF2-40B4-BE49-F238E27FC236}">
                <a16:creationId xmlns:a16="http://schemas.microsoft.com/office/drawing/2014/main" id="{135E903C-4D09-8AEA-3123-44FFE1C2A227}"/>
              </a:ext>
            </a:extLst>
          </p:cNvPr>
          <p:cNvSpPr/>
          <p:nvPr/>
        </p:nvSpPr>
        <p:spPr>
          <a:xfrm>
            <a:off x="1811868" y="100341"/>
            <a:ext cx="12808472" cy="10321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8DBD34-4B95-282B-E9A9-953EDAC05F29}"/>
              </a:ext>
            </a:extLst>
          </p:cNvPr>
          <p:cNvSpPr/>
          <p:nvPr/>
        </p:nvSpPr>
        <p:spPr>
          <a:xfrm>
            <a:off x="3565985" y="335906"/>
            <a:ext cx="6548330" cy="5542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ACF7A1FF-18E0-9565-B66D-ABD34541859A}"/>
              </a:ext>
            </a:extLst>
          </p:cNvPr>
          <p:cNvSpPr>
            <a:spLocks noGrp="1"/>
          </p:cNvSpPr>
          <p:nvPr>
            <p:ph type="title"/>
          </p:nvPr>
        </p:nvSpPr>
        <p:spPr>
          <a:xfrm>
            <a:off x="3843009" y="348560"/>
            <a:ext cx="6926049" cy="1325563"/>
          </a:xfrm>
        </p:spPr>
        <p:txBody>
          <a:bodyPr/>
          <a:lstStyle/>
          <a:p>
            <a:r>
              <a:rPr lang="en-US" sz="3600" dirty="0">
                <a:solidFill>
                  <a:schemeClr val="bg1"/>
                </a:solidFill>
                <a:latin typeface="Bradley Hand" pitchFamily="2" charset="77"/>
              </a:rPr>
              <a:t>Industrial farming : </a:t>
            </a:r>
            <a:r>
              <a:rPr lang="en-US" sz="3600" dirty="0">
                <a:solidFill>
                  <a:schemeClr val="accent2"/>
                </a:solidFill>
                <a:latin typeface="Bradley Hand" pitchFamily="2" charset="77"/>
              </a:rPr>
              <a:t>Land use</a:t>
            </a:r>
          </a:p>
        </p:txBody>
      </p:sp>
      <p:sp>
        <p:nvSpPr>
          <p:cNvPr id="18" name="Freeform: Shape 25">
            <a:extLst>
              <a:ext uri="{FF2B5EF4-FFF2-40B4-BE49-F238E27FC236}">
                <a16:creationId xmlns:a16="http://schemas.microsoft.com/office/drawing/2014/main" id="{074BDF49-4A65-4C7A-D9C0-5C747875C4CE}"/>
              </a:ext>
            </a:extLst>
          </p:cNvPr>
          <p:cNvSpPr/>
          <p:nvPr/>
        </p:nvSpPr>
        <p:spPr>
          <a:xfrm>
            <a:off x="-6297" y="0"/>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2" name="Picture 1">
            <a:extLst>
              <a:ext uri="{FF2B5EF4-FFF2-40B4-BE49-F238E27FC236}">
                <a16:creationId xmlns:a16="http://schemas.microsoft.com/office/drawing/2014/main" id="{436D501B-3D99-654F-2ACD-A4CE60ADB9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8518" y="5081035"/>
            <a:ext cx="2084708" cy="1776965"/>
          </a:xfrm>
          <a:prstGeom prst="rect">
            <a:avLst/>
          </a:prstGeom>
        </p:spPr>
      </p:pic>
      <p:sp>
        <p:nvSpPr>
          <p:cNvPr id="7" name="Rectangle 6">
            <a:extLst>
              <a:ext uri="{FF2B5EF4-FFF2-40B4-BE49-F238E27FC236}">
                <a16:creationId xmlns:a16="http://schemas.microsoft.com/office/drawing/2014/main" id="{281DEB5E-8CC3-4CE6-F830-142E17ED4685}"/>
              </a:ext>
            </a:extLst>
          </p:cNvPr>
          <p:cNvSpPr/>
          <p:nvPr/>
        </p:nvSpPr>
        <p:spPr>
          <a:xfrm>
            <a:off x="9577629" y="1389384"/>
            <a:ext cx="2511414" cy="1561160"/>
          </a:xfrm>
          <a:prstGeom prst="rect">
            <a:avLst/>
          </a:prstGeom>
          <a:solidFill>
            <a:srgbClr val="3F972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Varela Round" pitchFamily="2" charset="-79"/>
                <a:cs typeface="Varela Round" pitchFamily="2" charset="-79"/>
              </a:rPr>
              <a:t>Other </a:t>
            </a:r>
          </a:p>
          <a:p>
            <a:pPr algn="ctr"/>
            <a:r>
              <a:rPr lang="en-US" sz="1600" dirty="0">
                <a:solidFill>
                  <a:schemeClr val="bg1"/>
                </a:solidFill>
                <a:latin typeface="Varela Round" pitchFamily="2" charset="-79"/>
                <a:cs typeface="Varela Round" pitchFamily="2" charset="-79"/>
              </a:rPr>
              <a:t>Includes 19% barren</a:t>
            </a:r>
          </a:p>
          <a:p>
            <a:pPr algn="ctr"/>
            <a:r>
              <a:rPr lang="en-US" sz="1600" dirty="0">
                <a:solidFill>
                  <a:schemeClr val="bg1"/>
                </a:solidFill>
                <a:latin typeface="Varela Round" pitchFamily="2" charset="-79"/>
                <a:cs typeface="Varela Round" pitchFamily="2" charset="-79"/>
              </a:rPr>
              <a:t>10% glaciers</a:t>
            </a:r>
          </a:p>
          <a:p>
            <a:pPr algn="ctr"/>
            <a:r>
              <a:rPr lang="en-US" sz="1600" dirty="0">
                <a:solidFill>
                  <a:schemeClr val="bg1"/>
                </a:solidFill>
                <a:latin typeface="Varela Round" pitchFamily="2" charset="-79"/>
                <a:cs typeface="Varela Round" pitchFamily="2" charset="-79"/>
              </a:rPr>
              <a:t>8% shrub land</a:t>
            </a:r>
          </a:p>
          <a:p>
            <a:pPr algn="ctr"/>
            <a:r>
              <a:rPr lang="en-US" sz="1600" dirty="0">
                <a:solidFill>
                  <a:schemeClr val="bg1"/>
                </a:solidFill>
                <a:latin typeface="Varela Round" pitchFamily="2" charset="-79"/>
                <a:cs typeface="Varela Round" pitchFamily="2" charset="-79"/>
              </a:rPr>
              <a:t>1% fresh water</a:t>
            </a:r>
          </a:p>
        </p:txBody>
      </p:sp>
      <p:sp>
        <p:nvSpPr>
          <p:cNvPr id="8" name="Rectangle 7">
            <a:extLst>
              <a:ext uri="{FF2B5EF4-FFF2-40B4-BE49-F238E27FC236}">
                <a16:creationId xmlns:a16="http://schemas.microsoft.com/office/drawing/2014/main" id="{AAAB46A3-E1C6-4C36-6A5F-36784FB0D6C2}"/>
              </a:ext>
            </a:extLst>
          </p:cNvPr>
          <p:cNvSpPr/>
          <p:nvPr/>
        </p:nvSpPr>
        <p:spPr>
          <a:xfrm>
            <a:off x="314450" y="5815410"/>
            <a:ext cx="2546060" cy="87045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9C0150"/>
                </a:solidFill>
                <a:latin typeface="Varela Round" pitchFamily="2" charset="-79"/>
                <a:cs typeface="Varela Round" pitchFamily="2" charset="-79"/>
              </a:rPr>
              <a:t>Built up area 1%</a:t>
            </a:r>
          </a:p>
          <a:p>
            <a:pPr algn="ctr"/>
            <a:r>
              <a:rPr lang="en-US" sz="1400" dirty="0">
                <a:solidFill>
                  <a:srgbClr val="9C0150"/>
                </a:solidFill>
                <a:latin typeface="Varela Round" pitchFamily="2" charset="-79"/>
                <a:cs typeface="Varela Round" pitchFamily="2" charset="-79"/>
              </a:rPr>
              <a:t>Human settlements and infrastructure</a:t>
            </a:r>
          </a:p>
        </p:txBody>
      </p:sp>
      <p:sp>
        <p:nvSpPr>
          <p:cNvPr id="9" name="Rectangle 8">
            <a:extLst>
              <a:ext uri="{FF2B5EF4-FFF2-40B4-BE49-F238E27FC236}">
                <a16:creationId xmlns:a16="http://schemas.microsoft.com/office/drawing/2014/main" id="{20335EAD-B219-FD79-5154-ADDDEEC1CAFA}"/>
              </a:ext>
            </a:extLst>
          </p:cNvPr>
          <p:cNvSpPr/>
          <p:nvPr/>
        </p:nvSpPr>
        <p:spPr>
          <a:xfrm>
            <a:off x="314450" y="4798043"/>
            <a:ext cx="2537223" cy="884484"/>
          </a:xfrm>
          <a:prstGeom prst="rect">
            <a:avLst/>
          </a:prstGeom>
          <a:solidFill>
            <a:srgbClr val="F91C9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Varela Round" pitchFamily="2" charset="-79"/>
                <a:cs typeface="Varela Round" pitchFamily="2" charset="-79"/>
              </a:rPr>
              <a:t>Crop land 7%</a:t>
            </a:r>
          </a:p>
          <a:p>
            <a:pPr algn="ctr"/>
            <a:r>
              <a:rPr lang="en-US" sz="1400" dirty="0">
                <a:solidFill>
                  <a:schemeClr val="bg1"/>
                </a:solidFill>
                <a:latin typeface="Varela Round" pitchFamily="2" charset="-79"/>
                <a:cs typeface="Varela Round" pitchFamily="2" charset="-79"/>
              </a:rPr>
              <a:t>Crops used for human consumption</a:t>
            </a:r>
          </a:p>
        </p:txBody>
      </p:sp>
      <p:sp>
        <p:nvSpPr>
          <p:cNvPr id="22" name="Rectangle 21">
            <a:extLst>
              <a:ext uri="{FF2B5EF4-FFF2-40B4-BE49-F238E27FC236}">
                <a16:creationId xmlns:a16="http://schemas.microsoft.com/office/drawing/2014/main" id="{EF26F600-C6F0-7C60-8139-AC98738CD021}"/>
              </a:ext>
            </a:extLst>
          </p:cNvPr>
          <p:cNvSpPr/>
          <p:nvPr/>
        </p:nvSpPr>
        <p:spPr>
          <a:xfrm>
            <a:off x="332496" y="3755408"/>
            <a:ext cx="2528014" cy="949111"/>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Varela Round" pitchFamily="2" charset="-79"/>
                <a:cs typeface="Varela Round" pitchFamily="2" charset="-79"/>
              </a:rPr>
              <a:t>Forests 26%</a:t>
            </a:r>
          </a:p>
        </p:txBody>
      </p:sp>
      <p:pic>
        <p:nvPicPr>
          <p:cNvPr id="3" name="Picture 2" descr="A pink circle with white text&#10;&#10;Description automatically generated">
            <a:extLst>
              <a:ext uri="{FF2B5EF4-FFF2-40B4-BE49-F238E27FC236}">
                <a16:creationId xmlns:a16="http://schemas.microsoft.com/office/drawing/2014/main" id="{E828EF94-5D67-4E32-7EB8-5CA61CA79F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95" y="-16638"/>
            <a:ext cx="2374900" cy="1790700"/>
          </a:xfrm>
          <a:prstGeom prst="rect">
            <a:avLst/>
          </a:prstGeom>
        </p:spPr>
      </p:pic>
    </p:spTree>
    <p:extLst>
      <p:ext uri="{BB962C8B-B14F-4D97-AF65-F5344CB8AC3E}">
        <p14:creationId xmlns:p14="http://schemas.microsoft.com/office/powerpoint/2010/main" val="660214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DB2CBAC-4C37-0A72-D742-A01D333AF2C6}"/>
              </a:ext>
            </a:extLst>
          </p:cNvPr>
          <p:cNvSpPr/>
          <p:nvPr/>
        </p:nvSpPr>
        <p:spPr>
          <a:xfrm>
            <a:off x="10353861" y="5240285"/>
            <a:ext cx="1838139" cy="16177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7F58D1-EB3A-6598-4FD9-9EFB74E402A7}"/>
              </a:ext>
            </a:extLst>
          </p:cNvPr>
          <p:cNvSpPr/>
          <p:nvPr/>
        </p:nvSpPr>
        <p:spPr>
          <a:xfrm>
            <a:off x="392019" y="214133"/>
            <a:ext cx="11730652" cy="638679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 name="Oval 5">
            <a:extLst>
              <a:ext uri="{FF2B5EF4-FFF2-40B4-BE49-F238E27FC236}">
                <a16:creationId xmlns:a16="http://schemas.microsoft.com/office/drawing/2014/main" id="{5092C37D-047F-7B64-CAD7-25DFA2CE63C8}"/>
              </a:ext>
            </a:extLst>
          </p:cNvPr>
          <p:cNvSpPr/>
          <p:nvPr/>
        </p:nvSpPr>
        <p:spPr>
          <a:xfrm>
            <a:off x="11070395" y="1398535"/>
            <a:ext cx="914400"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Free Sandwich Food photo and picture">
            <a:extLst>
              <a:ext uri="{FF2B5EF4-FFF2-40B4-BE49-F238E27FC236}">
                <a16:creationId xmlns:a16="http://schemas.microsoft.com/office/drawing/2014/main" id="{8BB7F16E-8879-EF1A-BF64-47C895E4B63D}"/>
              </a:ext>
            </a:extLst>
          </p:cNvPr>
          <p:cNvPicPr>
            <a:picLocks noChangeAspect="1" noChangeArrowheads="1"/>
          </p:cNvPicPr>
          <p:nvPr/>
        </p:nvPicPr>
        <p:blipFill>
          <a:blip r:embed="rId3">
            <a:alphaModFix amt="85000"/>
            <a:extLst>
              <a:ext uri="{28A0092B-C50C-407E-A947-70E740481C1C}">
                <a14:useLocalDpi xmlns:a14="http://schemas.microsoft.com/office/drawing/2010/main" val="0"/>
              </a:ext>
            </a:extLst>
          </a:blip>
          <a:srcRect/>
          <a:stretch>
            <a:fillRect/>
          </a:stretch>
        </p:blipFill>
        <p:spPr bwMode="auto">
          <a:xfrm>
            <a:off x="1933291" y="2654849"/>
            <a:ext cx="3293626" cy="26349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Exhaust Diesel photo and picture">
            <a:extLst>
              <a:ext uri="{FF2B5EF4-FFF2-40B4-BE49-F238E27FC236}">
                <a16:creationId xmlns:a16="http://schemas.microsoft.com/office/drawing/2014/main" id="{77CEC92F-6B18-C511-FBA2-EABCAAFA1DC2}"/>
              </a:ext>
            </a:extLst>
          </p:cNvPr>
          <p:cNvPicPr>
            <a:picLocks noChangeAspect="1" noChangeArrowheads="1"/>
          </p:cNvPicPr>
          <p:nvPr/>
        </p:nvPicPr>
        <p:blipFill>
          <a:blip r:embed="rId4">
            <a:alphaModFix amt="85000"/>
            <a:extLst>
              <a:ext uri="{28A0092B-C50C-407E-A947-70E740481C1C}">
                <a14:useLocalDpi xmlns:a14="http://schemas.microsoft.com/office/drawing/2010/main" val="0"/>
              </a:ext>
            </a:extLst>
          </a:blip>
          <a:srcRect/>
          <a:stretch>
            <a:fillRect/>
          </a:stretch>
        </p:blipFill>
        <p:spPr bwMode="auto">
          <a:xfrm>
            <a:off x="5917091" y="2654849"/>
            <a:ext cx="4367441" cy="292072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AD567A35-EDED-2323-9CED-3D9F104C6C80}"/>
              </a:ext>
            </a:extLst>
          </p:cNvPr>
          <p:cNvSpPr txBox="1">
            <a:spLocks/>
          </p:cNvSpPr>
          <p:nvPr/>
        </p:nvSpPr>
        <p:spPr>
          <a:xfrm>
            <a:off x="5925552" y="2762748"/>
            <a:ext cx="4444123" cy="10463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sz="3600" dirty="0">
                <a:solidFill>
                  <a:schemeClr val="accent2"/>
                </a:solidFill>
                <a:latin typeface="Phosphate Inline" panose="02000506050000020004" pitchFamily="2" charset="77"/>
                <a:cs typeface="Phosphate Inline" panose="02000506050000020004" pitchFamily="2" charset="77"/>
              </a:rPr>
              <a:t>48 miles of driving </a:t>
            </a:r>
          </a:p>
        </p:txBody>
      </p:sp>
      <p:sp>
        <p:nvSpPr>
          <p:cNvPr id="8" name="Title 1">
            <a:extLst>
              <a:ext uri="{FF2B5EF4-FFF2-40B4-BE49-F238E27FC236}">
                <a16:creationId xmlns:a16="http://schemas.microsoft.com/office/drawing/2014/main" id="{C2ACA061-1F6A-0A72-D4F8-361273195437}"/>
              </a:ext>
            </a:extLst>
          </p:cNvPr>
          <p:cNvSpPr txBox="1">
            <a:spLocks/>
          </p:cNvSpPr>
          <p:nvPr/>
        </p:nvSpPr>
        <p:spPr>
          <a:xfrm>
            <a:off x="1358042" y="2737214"/>
            <a:ext cx="4444123" cy="10463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sz="3600" dirty="0">
                <a:solidFill>
                  <a:schemeClr val="accent2"/>
                </a:solidFill>
                <a:latin typeface="Phosphate Inline" panose="02000506050000020004" pitchFamily="2" charset="77"/>
                <a:cs typeface="Phosphate Inline" panose="02000506050000020004" pitchFamily="2" charset="77"/>
              </a:rPr>
              <a:t>1 beef burger</a:t>
            </a:r>
          </a:p>
        </p:txBody>
      </p:sp>
      <p:sp>
        <p:nvSpPr>
          <p:cNvPr id="10" name="Rectangle 9">
            <a:extLst>
              <a:ext uri="{FF2B5EF4-FFF2-40B4-BE49-F238E27FC236}">
                <a16:creationId xmlns:a16="http://schemas.microsoft.com/office/drawing/2014/main" id="{12C911B4-8143-1559-63CC-D925C5EF55FE}"/>
              </a:ext>
            </a:extLst>
          </p:cNvPr>
          <p:cNvSpPr/>
          <p:nvPr/>
        </p:nvSpPr>
        <p:spPr>
          <a:xfrm>
            <a:off x="4367922" y="4442367"/>
            <a:ext cx="2983412" cy="70615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latin typeface="Varela Round" pitchFamily="2" charset="-79"/>
              <a:cs typeface="Varela Round" pitchFamily="2" charset="-79"/>
            </a:endParaRPr>
          </a:p>
        </p:txBody>
      </p:sp>
      <p:sp>
        <p:nvSpPr>
          <p:cNvPr id="9" name="Title 1">
            <a:extLst>
              <a:ext uri="{FF2B5EF4-FFF2-40B4-BE49-F238E27FC236}">
                <a16:creationId xmlns:a16="http://schemas.microsoft.com/office/drawing/2014/main" id="{E7509573-DC30-ED5F-C872-0E65C0F3DAD7}"/>
              </a:ext>
            </a:extLst>
          </p:cNvPr>
          <p:cNvSpPr txBox="1">
            <a:spLocks/>
          </p:cNvSpPr>
          <p:nvPr/>
        </p:nvSpPr>
        <p:spPr>
          <a:xfrm>
            <a:off x="1048737" y="1741972"/>
            <a:ext cx="10417215" cy="10463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sz="4000" dirty="0">
                <a:solidFill>
                  <a:schemeClr val="bg1"/>
                </a:solidFill>
                <a:latin typeface="Bradley Hand" pitchFamily="2" charset="77"/>
              </a:rPr>
              <a:t>Impact of a Beef Burger</a:t>
            </a:r>
          </a:p>
        </p:txBody>
      </p:sp>
      <p:sp>
        <p:nvSpPr>
          <p:cNvPr id="13" name="Title 1">
            <a:extLst>
              <a:ext uri="{FF2B5EF4-FFF2-40B4-BE49-F238E27FC236}">
                <a16:creationId xmlns:a16="http://schemas.microsoft.com/office/drawing/2014/main" id="{077B64F5-0799-E4A6-E6B8-F3D8F1851DB8}"/>
              </a:ext>
            </a:extLst>
          </p:cNvPr>
          <p:cNvSpPr txBox="1">
            <a:spLocks/>
          </p:cNvSpPr>
          <p:nvPr/>
        </p:nvSpPr>
        <p:spPr>
          <a:xfrm>
            <a:off x="924723" y="4362490"/>
            <a:ext cx="10076321" cy="89610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sz="5400" dirty="0">
                <a:solidFill>
                  <a:schemeClr val="accent1">
                    <a:lumMod val="75000"/>
                  </a:schemeClr>
                </a:solidFill>
                <a:latin typeface="Bradley Hand" pitchFamily="2" charset="77"/>
              </a:rPr>
              <a:t>WHY? </a:t>
            </a:r>
          </a:p>
          <a:p>
            <a:pPr algn="ctr"/>
            <a:endParaRPr lang="en-US" sz="2800" dirty="0">
              <a:solidFill>
                <a:schemeClr val="accent1">
                  <a:lumMod val="75000"/>
                </a:schemeClr>
              </a:solidFill>
              <a:latin typeface="Bradley Hand" pitchFamily="2" charset="77"/>
            </a:endParaRPr>
          </a:p>
          <a:p>
            <a:pPr algn="ctr"/>
            <a:r>
              <a:rPr lang="en-US" sz="3200" dirty="0">
                <a:solidFill>
                  <a:schemeClr val="bg1"/>
                </a:solidFill>
                <a:latin typeface="Bradley Hand" pitchFamily="2" charset="77"/>
              </a:rPr>
              <a:t>Write down why you think a beef burger has a big environmental impact </a:t>
            </a:r>
          </a:p>
        </p:txBody>
      </p:sp>
      <p:pic>
        <p:nvPicPr>
          <p:cNvPr id="12" name="Picture 11">
            <a:extLst>
              <a:ext uri="{FF2B5EF4-FFF2-40B4-BE49-F238E27FC236}">
                <a16:creationId xmlns:a16="http://schemas.microsoft.com/office/drawing/2014/main" id="{9C8580A5-F078-8FDF-BBCC-7E2D4F00A0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2708" y="5180402"/>
            <a:ext cx="2084708" cy="1776965"/>
          </a:xfrm>
          <a:prstGeom prst="rect">
            <a:avLst/>
          </a:prstGeom>
        </p:spPr>
      </p:pic>
      <p:pic>
        <p:nvPicPr>
          <p:cNvPr id="17" name="Picture 16" descr="A yellow sign with blue writing&#10;&#10;Description automatically generated">
            <a:extLst>
              <a:ext uri="{FF2B5EF4-FFF2-40B4-BE49-F238E27FC236}">
                <a16:creationId xmlns:a16="http://schemas.microsoft.com/office/drawing/2014/main" id="{2E04497B-4044-EDDD-8AF6-F0DFB3A71E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545" y="283007"/>
            <a:ext cx="9717589" cy="1644746"/>
          </a:xfrm>
          <a:prstGeom prst="rect">
            <a:avLst/>
          </a:prstGeom>
        </p:spPr>
      </p:pic>
      <p:sp>
        <p:nvSpPr>
          <p:cNvPr id="18" name="TextBox 17">
            <a:extLst>
              <a:ext uri="{FF2B5EF4-FFF2-40B4-BE49-F238E27FC236}">
                <a16:creationId xmlns:a16="http://schemas.microsoft.com/office/drawing/2014/main" id="{07C6A1FA-1E8A-E89F-4D9E-82B54BC4478B}"/>
              </a:ext>
            </a:extLst>
          </p:cNvPr>
          <p:cNvSpPr txBox="1"/>
          <p:nvPr/>
        </p:nvSpPr>
        <p:spPr>
          <a:xfrm>
            <a:off x="5226917" y="2409357"/>
            <a:ext cx="1642223" cy="1107996"/>
          </a:xfrm>
          <a:prstGeom prst="rect">
            <a:avLst/>
          </a:prstGeom>
          <a:noFill/>
        </p:spPr>
        <p:txBody>
          <a:bodyPr wrap="square" rtlCol="0">
            <a:spAutoFit/>
          </a:bodyPr>
          <a:lstStyle/>
          <a:p>
            <a:r>
              <a:rPr lang="en-US" sz="6600" dirty="0">
                <a:solidFill>
                  <a:schemeClr val="accent2"/>
                </a:solidFill>
                <a:latin typeface="Phosphate Inline" panose="02000506050000020004" pitchFamily="2" charset="77"/>
                <a:cs typeface="Phosphate Inline" panose="02000506050000020004" pitchFamily="2" charset="77"/>
              </a:rPr>
              <a:t>=</a:t>
            </a:r>
            <a:endParaRPr lang="en-US" sz="6600" dirty="0"/>
          </a:p>
        </p:txBody>
      </p:sp>
    </p:spTree>
    <p:extLst>
      <p:ext uri="{BB962C8B-B14F-4D97-AF65-F5344CB8AC3E}">
        <p14:creationId xmlns:p14="http://schemas.microsoft.com/office/powerpoint/2010/main" val="107110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A7BF4B-747D-D0E3-E393-C4556B933B8B}"/>
              </a:ext>
            </a:extLst>
          </p:cNvPr>
          <p:cNvSpPr/>
          <p:nvPr/>
        </p:nvSpPr>
        <p:spPr>
          <a:xfrm>
            <a:off x="-3781" y="4062198"/>
            <a:ext cx="12383600" cy="2850663"/>
          </a:xfrm>
          <a:prstGeom prst="rect">
            <a:avLst/>
          </a:pr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ree Factory Smoke photo and picture">
            <a:extLst>
              <a:ext uri="{FF2B5EF4-FFF2-40B4-BE49-F238E27FC236}">
                <a16:creationId xmlns:a16="http://schemas.microsoft.com/office/drawing/2014/main" id="{723BCC89-1DE4-C88A-1181-7B25DB5E02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125"/>
          <a:stretch/>
        </p:blipFill>
        <p:spPr bwMode="auto">
          <a:xfrm>
            <a:off x="6698883" y="1929723"/>
            <a:ext cx="5493118" cy="41654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Sandwich Food photo and picture">
            <a:extLst>
              <a:ext uri="{FF2B5EF4-FFF2-40B4-BE49-F238E27FC236}">
                <a16:creationId xmlns:a16="http://schemas.microsoft.com/office/drawing/2014/main" id="{AAA749E8-8C6B-147A-0C9C-5CE8601D12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5373" y="1943288"/>
            <a:ext cx="5189853" cy="4151883"/>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C1AAA862-A330-936B-5C3A-878DF0E8A88C}"/>
              </a:ext>
            </a:extLst>
          </p:cNvPr>
          <p:cNvSpPr/>
          <p:nvPr/>
        </p:nvSpPr>
        <p:spPr>
          <a:xfrm rot="10800000">
            <a:off x="-45572" y="3412280"/>
            <a:ext cx="2692564" cy="3671042"/>
          </a:xfrm>
          <a:custGeom>
            <a:avLst/>
            <a:gdLst>
              <a:gd name="connsiteX0" fmla="*/ 2315029 w 3395965"/>
              <a:gd name="connsiteY0" fmla="*/ 0 h 4630058"/>
              <a:gd name="connsiteX1" fmla="*/ 3216143 w 3395965"/>
              <a:gd name="connsiteY1" fmla="*/ 181927 h 4630058"/>
              <a:gd name="connsiteX2" fmla="*/ 3395965 w 3395965"/>
              <a:gd name="connsiteY2" fmla="*/ 268552 h 4630058"/>
              <a:gd name="connsiteX3" fmla="*/ 3395965 w 3395965"/>
              <a:gd name="connsiteY3" fmla="*/ 1230862 h 4630058"/>
              <a:gd name="connsiteX4" fmla="*/ 3288931 w 3395965"/>
              <a:gd name="connsiteY4" fmla="*/ 1133583 h 4630058"/>
              <a:gd name="connsiteX5" fmla="*/ 2315029 w 3395965"/>
              <a:gd name="connsiteY5" fmla="*/ 783961 h 4630058"/>
              <a:gd name="connsiteX6" fmla="*/ 783961 w 3395965"/>
              <a:gd name="connsiteY6" fmla="*/ 2315029 h 4630058"/>
              <a:gd name="connsiteX7" fmla="*/ 2315029 w 3395965"/>
              <a:gd name="connsiteY7" fmla="*/ 3846097 h 4630058"/>
              <a:gd name="connsiteX8" fmla="*/ 3288931 w 3395965"/>
              <a:gd name="connsiteY8" fmla="*/ 3496476 h 4630058"/>
              <a:gd name="connsiteX9" fmla="*/ 3395965 w 3395965"/>
              <a:gd name="connsiteY9" fmla="*/ 3399196 h 4630058"/>
              <a:gd name="connsiteX10" fmla="*/ 3395965 w 3395965"/>
              <a:gd name="connsiteY10" fmla="*/ 4361507 h 4630058"/>
              <a:gd name="connsiteX11" fmla="*/ 3216143 w 3395965"/>
              <a:gd name="connsiteY11" fmla="*/ 4448132 h 4630058"/>
              <a:gd name="connsiteX12" fmla="*/ 2315029 w 3395965"/>
              <a:gd name="connsiteY12" fmla="*/ 4630058 h 4630058"/>
              <a:gd name="connsiteX13" fmla="*/ 0 w 3395965"/>
              <a:gd name="connsiteY13" fmla="*/ 2315029 h 4630058"/>
              <a:gd name="connsiteX14" fmla="*/ 2315029 w 3395965"/>
              <a:gd name="connsiteY14" fmla="*/ 0 h 463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5965" h="4630058">
                <a:moveTo>
                  <a:pt x="2315029" y="0"/>
                </a:moveTo>
                <a:cubicBezTo>
                  <a:pt x="2634668" y="0"/>
                  <a:pt x="2939177" y="64780"/>
                  <a:pt x="3216143" y="181927"/>
                </a:cubicBezTo>
                <a:lnTo>
                  <a:pt x="3395965" y="268552"/>
                </a:lnTo>
                <a:lnTo>
                  <a:pt x="3395965" y="1230862"/>
                </a:lnTo>
                <a:lnTo>
                  <a:pt x="3288931" y="1133583"/>
                </a:lnTo>
                <a:cubicBezTo>
                  <a:pt x="3024272" y="915167"/>
                  <a:pt x="2684973" y="783961"/>
                  <a:pt x="2315029" y="783961"/>
                </a:cubicBezTo>
                <a:cubicBezTo>
                  <a:pt x="1469443" y="783961"/>
                  <a:pt x="783961" y="1469443"/>
                  <a:pt x="783961" y="2315029"/>
                </a:cubicBezTo>
                <a:cubicBezTo>
                  <a:pt x="783961" y="3160615"/>
                  <a:pt x="1469443" y="3846097"/>
                  <a:pt x="2315029" y="3846097"/>
                </a:cubicBezTo>
                <a:cubicBezTo>
                  <a:pt x="2684973" y="3846097"/>
                  <a:pt x="3024272" y="3714892"/>
                  <a:pt x="3288931" y="3496476"/>
                </a:cubicBezTo>
                <a:lnTo>
                  <a:pt x="3395965" y="3399196"/>
                </a:lnTo>
                <a:lnTo>
                  <a:pt x="3395965" y="4361507"/>
                </a:lnTo>
                <a:lnTo>
                  <a:pt x="3216143" y="4448132"/>
                </a:lnTo>
                <a:cubicBezTo>
                  <a:pt x="2939177" y="4565279"/>
                  <a:pt x="2634668" y="4630058"/>
                  <a:pt x="2315029" y="4630058"/>
                </a:cubicBezTo>
                <a:cubicBezTo>
                  <a:pt x="1036474" y="4630058"/>
                  <a:pt x="0" y="3593584"/>
                  <a:pt x="0" y="2315029"/>
                </a:cubicBezTo>
                <a:cubicBezTo>
                  <a:pt x="0" y="1036474"/>
                  <a:pt x="1036474" y="0"/>
                  <a:pt x="2315029" y="0"/>
                </a:cubicBezTo>
                <a:close/>
              </a:path>
            </a:pathLst>
          </a:custGeom>
          <a:solidFill>
            <a:schemeClr val="accent5">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3" name="Arc 12">
            <a:extLst>
              <a:ext uri="{FF2B5EF4-FFF2-40B4-BE49-F238E27FC236}">
                <a16:creationId xmlns:a16="http://schemas.microsoft.com/office/drawing/2014/main" id="{4559A448-2AE7-D611-7E92-01192439DA0B}"/>
              </a:ext>
            </a:extLst>
          </p:cNvPr>
          <p:cNvSpPr/>
          <p:nvPr/>
        </p:nvSpPr>
        <p:spPr>
          <a:xfrm rot="5400000">
            <a:off x="-3727559" y="-2812090"/>
            <a:ext cx="7218443" cy="6854861"/>
          </a:xfrm>
          <a:prstGeom prst="arc">
            <a:avLst>
              <a:gd name="adj1" fmla="val 17592647"/>
              <a:gd name="adj2" fmla="val 6256"/>
            </a:avLst>
          </a:prstGeom>
          <a:ln w="22225">
            <a:solidFill>
              <a:schemeClr val="tx1"/>
            </a:solidFill>
            <a:prstDash val="dash"/>
            <a:extLst>
              <a:ext uri="{C807C97D-BFC1-408E-A445-0C87EB9F89A2}">
                <ask:lineSketchStyleProps xmlns:ask="http://schemas.microsoft.com/office/drawing/2018/sketchyshapes" sd="1219033472">
                  <a:custGeom>
                    <a:avLst/>
                    <a:gdLst>
                      <a:gd name="connsiteX0" fmla="*/ 4393546 w 6752033"/>
                      <a:gd name="connsiteY0" fmla="*/ 149084 h 6411943"/>
                      <a:gd name="connsiteX1" fmla="*/ 6742567 w 6752033"/>
                      <a:gd name="connsiteY1" fmla="*/ 2966046 h 6411943"/>
                      <a:gd name="connsiteX2" fmla="*/ 6114144 w 6752033"/>
                      <a:gd name="connsiteY2" fmla="*/ 3010832 h 6411943"/>
                      <a:gd name="connsiteX3" fmla="*/ 5586718 w 6752033"/>
                      <a:gd name="connsiteY3" fmla="*/ 3048421 h 6411943"/>
                      <a:gd name="connsiteX4" fmla="*/ 5092958 w 6752033"/>
                      <a:gd name="connsiteY4" fmla="*/ 3083610 h 6411943"/>
                      <a:gd name="connsiteX5" fmla="*/ 4498200 w 6752033"/>
                      <a:gd name="connsiteY5" fmla="*/ 3125997 h 6411943"/>
                      <a:gd name="connsiteX6" fmla="*/ 3970774 w 6752033"/>
                      <a:gd name="connsiteY6" fmla="*/ 3163585 h 6411943"/>
                      <a:gd name="connsiteX7" fmla="*/ 3376017 w 6752033"/>
                      <a:gd name="connsiteY7" fmla="*/ 3205972 h 6411943"/>
                      <a:gd name="connsiteX8" fmla="*/ 3525255 w 6752033"/>
                      <a:gd name="connsiteY8" fmla="*/ 2757628 h 6411943"/>
                      <a:gd name="connsiteX9" fmla="*/ 3694843 w 6752033"/>
                      <a:gd name="connsiteY9" fmla="*/ 2248147 h 6411943"/>
                      <a:gd name="connsiteX10" fmla="*/ 3884782 w 6752033"/>
                      <a:gd name="connsiteY10" fmla="*/ 1677528 h 6411943"/>
                      <a:gd name="connsiteX11" fmla="*/ 4044194 w 6752033"/>
                      <a:gd name="connsiteY11" fmla="*/ 1198616 h 6411943"/>
                      <a:gd name="connsiteX12" fmla="*/ 4203607 w 6752033"/>
                      <a:gd name="connsiteY12" fmla="*/ 719703 h 6411943"/>
                      <a:gd name="connsiteX13" fmla="*/ 4393546 w 6752033"/>
                      <a:gd name="connsiteY13" fmla="*/ 149084 h 6411943"/>
                      <a:gd name="connsiteX0" fmla="*/ 4393546 w 6752033"/>
                      <a:gd name="connsiteY0" fmla="*/ 149084 h 6411943"/>
                      <a:gd name="connsiteX1" fmla="*/ 6742567 w 6752033"/>
                      <a:gd name="connsiteY1" fmla="*/ 2966046 h 6411943"/>
                    </a:gdLst>
                    <a:ahLst/>
                    <a:cxnLst>
                      <a:cxn ang="0">
                        <a:pos x="connsiteX0" y="connsiteY0"/>
                      </a:cxn>
                      <a:cxn ang="0">
                        <a:pos x="connsiteX1" y="connsiteY1"/>
                      </a:cxn>
                    </a:cxnLst>
                    <a:rect l="l" t="t" r="r" b="b"/>
                    <a:pathLst>
                      <a:path w="6752033" h="6411943" stroke="0" extrusionOk="0">
                        <a:moveTo>
                          <a:pt x="4393546" y="149084"/>
                        </a:moveTo>
                        <a:cubicBezTo>
                          <a:pt x="5396098" y="350897"/>
                          <a:pt x="6561403" y="1688678"/>
                          <a:pt x="6742567" y="2966046"/>
                        </a:cubicBezTo>
                        <a:cubicBezTo>
                          <a:pt x="6558544" y="3029842"/>
                          <a:pt x="6331521" y="2992451"/>
                          <a:pt x="6114144" y="3010832"/>
                        </a:cubicBezTo>
                        <a:cubicBezTo>
                          <a:pt x="5896767" y="3029213"/>
                          <a:pt x="5731154" y="3002188"/>
                          <a:pt x="5586718" y="3048421"/>
                        </a:cubicBezTo>
                        <a:cubicBezTo>
                          <a:pt x="5442282" y="3094653"/>
                          <a:pt x="5193201" y="3061983"/>
                          <a:pt x="5092958" y="3083610"/>
                        </a:cubicBezTo>
                        <a:cubicBezTo>
                          <a:pt x="4992715" y="3105237"/>
                          <a:pt x="4699038" y="3096820"/>
                          <a:pt x="4498200" y="3125997"/>
                        </a:cubicBezTo>
                        <a:cubicBezTo>
                          <a:pt x="4297361" y="3155173"/>
                          <a:pt x="4197979" y="3146668"/>
                          <a:pt x="3970774" y="3163585"/>
                        </a:cubicBezTo>
                        <a:cubicBezTo>
                          <a:pt x="3743569" y="3180502"/>
                          <a:pt x="3527043" y="3176368"/>
                          <a:pt x="3376017" y="3205972"/>
                        </a:cubicBezTo>
                        <a:cubicBezTo>
                          <a:pt x="3404873" y="2971441"/>
                          <a:pt x="3492073" y="2981297"/>
                          <a:pt x="3525255" y="2757628"/>
                        </a:cubicBezTo>
                        <a:cubicBezTo>
                          <a:pt x="3558437" y="2533959"/>
                          <a:pt x="3688969" y="2421657"/>
                          <a:pt x="3694843" y="2248147"/>
                        </a:cubicBezTo>
                        <a:cubicBezTo>
                          <a:pt x="3700717" y="2074637"/>
                          <a:pt x="3836808" y="1902968"/>
                          <a:pt x="3884782" y="1677528"/>
                        </a:cubicBezTo>
                        <a:cubicBezTo>
                          <a:pt x="3932755" y="1452088"/>
                          <a:pt x="4011332" y="1362559"/>
                          <a:pt x="4044194" y="1198616"/>
                        </a:cubicBezTo>
                        <a:cubicBezTo>
                          <a:pt x="4077056" y="1034673"/>
                          <a:pt x="4171404" y="851067"/>
                          <a:pt x="4203607" y="719703"/>
                        </a:cubicBezTo>
                        <a:cubicBezTo>
                          <a:pt x="4235810" y="588339"/>
                          <a:pt x="4349849" y="444880"/>
                          <a:pt x="4393546" y="149084"/>
                        </a:cubicBezTo>
                        <a:close/>
                      </a:path>
                      <a:path w="6752033" h="6411943" fill="none" extrusionOk="0">
                        <a:moveTo>
                          <a:pt x="4393546" y="149084"/>
                        </a:moveTo>
                        <a:cubicBezTo>
                          <a:pt x="6004286" y="285605"/>
                          <a:pt x="6646802" y="1624190"/>
                          <a:pt x="6742567" y="2966046"/>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ubtitle 2">
            <a:extLst>
              <a:ext uri="{FF2B5EF4-FFF2-40B4-BE49-F238E27FC236}">
                <a16:creationId xmlns:a16="http://schemas.microsoft.com/office/drawing/2014/main" id="{A3218199-8F91-AB50-CAC1-2B0739E835B0}"/>
              </a:ext>
            </a:extLst>
          </p:cNvPr>
          <p:cNvSpPr txBox="1">
            <a:spLocks/>
          </p:cNvSpPr>
          <p:nvPr/>
        </p:nvSpPr>
        <p:spPr>
          <a:xfrm>
            <a:off x="149685" y="2387404"/>
            <a:ext cx="3682117" cy="30514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200"/>
              <a:t> </a:t>
            </a:r>
          </a:p>
        </p:txBody>
      </p:sp>
      <p:sp>
        <p:nvSpPr>
          <p:cNvPr id="23" name="TextBox 22">
            <a:extLst>
              <a:ext uri="{FF2B5EF4-FFF2-40B4-BE49-F238E27FC236}">
                <a16:creationId xmlns:a16="http://schemas.microsoft.com/office/drawing/2014/main" id="{FA6423FA-EAD3-8F07-9C29-0E49BDB298F8}"/>
              </a:ext>
            </a:extLst>
          </p:cNvPr>
          <p:cNvSpPr txBox="1"/>
          <p:nvPr/>
        </p:nvSpPr>
        <p:spPr>
          <a:xfrm>
            <a:off x="5353878" y="1404730"/>
            <a:ext cx="243978" cy="369332"/>
          </a:xfrm>
          <a:prstGeom prst="rect">
            <a:avLst/>
          </a:prstGeom>
          <a:noFill/>
        </p:spPr>
        <p:txBody>
          <a:bodyPr wrap="none" rtlCol="0">
            <a:spAutoFit/>
          </a:bodyPr>
          <a:lstStyle/>
          <a:p>
            <a:r>
              <a:rPr lang="en-US"/>
              <a:t> </a:t>
            </a:r>
          </a:p>
        </p:txBody>
      </p:sp>
      <p:sp>
        <p:nvSpPr>
          <p:cNvPr id="21" name="Title 1">
            <a:extLst>
              <a:ext uri="{FF2B5EF4-FFF2-40B4-BE49-F238E27FC236}">
                <a16:creationId xmlns:a16="http://schemas.microsoft.com/office/drawing/2014/main" id="{CFE0D35D-76BE-B257-12A7-873B45BDDA67}"/>
              </a:ext>
            </a:extLst>
          </p:cNvPr>
          <p:cNvSpPr txBox="1">
            <a:spLocks/>
          </p:cNvSpPr>
          <p:nvPr/>
        </p:nvSpPr>
        <p:spPr>
          <a:xfrm rot="21336258">
            <a:off x="2803338" y="3638121"/>
            <a:ext cx="6773871" cy="118368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endParaRPr lang="en-US" sz="2000"/>
          </a:p>
        </p:txBody>
      </p:sp>
      <p:sp>
        <p:nvSpPr>
          <p:cNvPr id="11" name="Rectangle 10">
            <a:extLst>
              <a:ext uri="{FF2B5EF4-FFF2-40B4-BE49-F238E27FC236}">
                <a16:creationId xmlns:a16="http://schemas.microsoft.com/office/drawing/2014/main" id="{9759691B-A41F-226F-D527-1B60B3C68F2D}"/>
              </a:ext>
            </a:extLst>
          </p:cNvPr>
          <p:cNvSpPr/>
          <p:nvPr/>
        </p:nvSpPr>
        <p:spPr>
          <a:xfrm>
            <a:off x="3138056" y="1203901"/>
            <a:ext cx="8618150" cy="103214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accent1"/>
                </a:solidFill>
                <a:latin typeface="Varela Round"/>
                <a:cs typeface="Varela Round"/>
              </a:rPr>
              <a:t>1 single beef burger has the same carbon emissions as driving 48 miles in a conventional car – why?</a:t>
            </a:r>
          </a:p>
        </p:txBody>
      </p:sp>
      <p:sp>
        <p:nvSpPr>
          <p:cNvPr id="16" name="Rectangle 15">
            <a:extLst>
              <a:ext uri="{FF2B5EF4-FFF2-40B4-BE49-F238E27FC236}">
                <a16:creationId xmlns:a16="http://schemas.microsoft.com/office/drawing/2014/main" id="{8D3ED01A-EE01-C40E-D492-02833CBA1453}"/>
              </a:ext>
            </a:extLst>
          </p:cNvPr>
          <p:cNvSpPr/>
          <p:nvPr/>
        </p:nvSpPr>
        <p:spPr>
          <a:xfrm>
            <a:off x="6919435" y="3232225"/>
            <a:ext cx="3035140" cy="76572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accent2"/>
                </a:solidFill>
                <a:latin typeface="Varela Round"/>
                <a:cs typeface="Varela Round"/>
              </a:rPr>
              <a:t>Feeding – Production </a:t>
            </a:r>
            <a:endParaRPr lang="en-US" dirty="0">
              <a:solidFill>
                <a:schemeClr val="accent2"/>
              </a:solidFill>
              <a:latin typeface="Varela Round" pitchFamily="2" charset="-79"/>
              <a:cs typeface="Varela Round" pitchFamily="2" charset="-79"/>
            </a:endParaRPr>
          </a:p>
        </p:txBody>
      </p:sp>
      <p:sp>
        <p:nvSpPr>
          <p:cNvPr id="20" name="Rectangle 19">
            <a:extLst>
              <a:ext uri="{FF2B5EF4-FFF2-40B4-BE49-F238E27FC236}">
                <a16:creationId xmlns:a16="http://schemas.microsoft.com/office/drawing/2014/main" id="{D509EAD3-7872-C028-DFB6-15FFBA3C541F}"/>
              </a:ext>
            </a:extLst>
          </p:cNvPr>
          <p:cNvSpPr/>
          <p:nvPr/>
        </p:nvSpPr>
        <p:spPr>
          <a:xfrm>
            <a:off x="6919435" y="2306878"/>
            <a:ext cx="3035140" cy="73775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latin typeface="Varela Round" pitchFamily="2" charset="-79"/>
                <a:cs typeface="Varela Round" pitchFamily="2" charset="-79"/>
              </a:rPr>
              <a:t>Land Use </a:t>
            </a:r>
          </a:p>
        </p:txBody>
      </p:sp>
      <p:sp>
        <p:nvSpPr>
          <p:cNvPr id="9" name="Rectangle 8">
            <a:extLst>
              <a:ext uri="{FF2B5EF4-FFF2-40B4-BE49-F238E27FC236}">
                <a16:creationId xmlns:a16="http://schemas.microsoft.com/office/drawing/2014/main" id="{101E5787-DDCB-4B80-CBC8-7D9DB8C2D15B}"/>
              </a:ext>
            </a:extLst>
          </p:cNvPr>
          <p:cNvSpPr/>
          <p:nvPr/>
        </p:nvSpPr>
        <p:spPr>
          <a:xfrm>
            <a:off x="6891117" y="4277151"/>
            <a:ext cx="3035140" cy="71901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latin typeface="Varela Round" pitchFamily="2" charset="-79"/>
                <a:cs typeface="Varela Round" pitchFamily="2" charset="-79"/>
              </a:rPr>
              <a:t>Farm energy use</a:t>
            </a:r>
          </a:p>
        </p:txBody>
      </p:sp>
      <p:sp>
        <p:nvSpPr>
          <p:cNvPr id="12" name="Rectangle 11">
            <a:extLst>
              <a:ext uri="{FF2B5EF4-FFF2-40B4-BE49-F238E27FC236}">
                <a16:creationId xmlns:a16="http://schemas.microsoft.com/office/drawing/2014/main" id="{D4E1D594-8B7A-951C-6CA6-B914EF978E6F}"/>
              </a:ext>
            </a:extLst>
          </p:cNvPr>
          <p:cNvSpPr/>
          <p:nvPr/>
        </p:nvSpPr>
        <p:spPr>
          <a:xfrm>
            <a:off x="6891117" y="5313800"/>
            <a:ext cx="3035140" cy="71901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accent2"/>
                </a:solidFill>
                <a:latin typeface="Varela Round"/>
                <a:cs typeface="Varela Round"/>
              </a:rPr>
              <a:t>Manure and Waste Management</a:t>
            </a:r>
          </a:p>
        </p:txBody>
      </p:sp>
      <p:sp>
        <p:nvSpPr>
          <p:cNvPr id="18" name="Rectangle 17">
            <a:extLst>
              <a:ext uri="{FF2B5EF4-FFF2-40B4-BE49-F238E27FC236}">
                <a16:creationId xmlns:a16="http://schemas.microsoft.com/office/drawing/2014/main" id="{AC1604E9-167D-322B-F3B7-52FA7C41A2F1}"/>
              </a:ext>
            </a:extLst>
          </p:cNvPr>
          <p:cNvSpPr/>
          <p:nvPr/>
        </p:nvSpPr>
        <p:spPr>
          <a:xfrm>
            <a:off x="1787813" y="0"/>
            <a:ext cx="12808472" cy="10321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1BD167A-241E-6C33-A3B3-9EC92A7788E7}"/>
              </a:ext>
            </a:extLst>
          </p:cNvPr>
          <p:cNvSpPr/>
          <p:nvPr/>
        </p:nvSpPr>
        <p:spPr>
          <a:xfrm>
            <a:off x="3831802" y="319620"/>
            <a:ext cx="5715021" cy="5542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0E2AE148-CCED-F60E-0F8F-3B2057A06018}"/>
              </a:ext>
            </a:extLst>
          </p:cNvPr>
          <p:cNvSpPr>
            <a:spLocks noGrp="1"/>
          </p:cNvSpPr>
          <p:nvPr>
            <p:ph type="title"/>
          </p:nvPr>
        </p:nvSpPr>
        <p:spPr>
          <a:xfrm>
            <a:off x="4318214" y="363233"/>
            <a:ext cx="5960128" cy="1325563"/>
          </a:xfrm>
        </p:spPr>
        <p:txBody>
          <a:bodyPr/>
          <a:lstStyle/>
          <a:p>
            <a:r>
              <a:rPr lang="en-US" sz="3600" dirty="0">
                <a:solidFill>
                  <a:schemeClr val="bg1"/>
                </a:solidFill>
                <a:latin typeface="Bradley Hand" pitchFamily="2" charset="77"/>
              </a:rPr>
              <a:t>Impact of a Beef Burger</a:t>
            </a:r>
            <a:endParaRPr lang="en-US" sz="3600" dirty="0">
              <a:solidFill>
                <a:schemeClr val="accent2"/>
              </a:solidFill>
              <a:latin typeface="Bradley Hand" pitchFamily="2" charset="77"/>
            </a:endParaRPr>
          </a:p>
        </p:txBody>
      </p:sp>
      <p:sp>
        <p:nvSpPr>
          <p:cNvPr id="26" name="Freeform: Shape 25">
            <a:extLst>
              <a:ext uri="{FF2B5EF4-FFF2-40B4-BE49-F238E27FC236}">
                <a16:creationId xmlns:a16="http://schemas.microsoft.com/office/drawing/2014/main" id="{AFEE7E27-8920-1384-71A0-F8A8FB594A30}"/>
              </a:ext>
            </a:extLst>
          </p:cNvPr>
          <p:cNvSpPr/>
          <p:nvPr/>
        </p:nvSpPr>
        <p:spPr>
          <a:xfrm>
            <a:off x="-6297" y="0"/>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2" name="Picture 1">
            <a:extLst>
              <a:ext uri="{FF2B5EF4-FFF2-40B4-BE49-F238E27FC236}">
                <a16:creationId xmlns:a16="http://schemas.microsoft.com/office/drawing/2014/main" id="{1BD7E2E0-DF27-8EE8-0BF8-F1735FC9DA8B}"/>
              </a:ext>
            </a:extLst>
          </p:cNvPr>
          <p:cNvPicPr>
            <a:picLocks noChangeAspect="1"/>
          </p:cNvPicPr>
          <p:nvPr/>
        </p:nvPicPr>
        <p:blipFill>
          <a:blip r:embed="rId5">
            <a:duotone>
              <a:prstClr val="black"/>
              <a:schemeClr val="accent4">
                <a:tint val="45000"/>
                <a:satMod val="400000"/>
              </a:schemeClr>
            </a:duotone>
          </a:blip>
          <a:stretch>
            <a:fillRect/>
          </a:stretch>
        </p:blipFill>
        <p:spPr>
          <a:xfrm>
            <a:off x="-272515" y="4457365"/>
            <a:ext cx="2060328" cy="2060328"/>
          </a:xfrm>
          <a:prstGeom prst="rect">
            <a:avLst/>
          </a:prstGeom>
        </p:spPr>
      </p:pic>
      <p:sp>
        <p:nvSpPr>
          <p:cNvPr id="15" name="Rounded Rectangle 14">
            <a:extLst>
              <a:ext uri="{FF2B5EF4-FFF2-40B4-BE49-F238E27FC236}">
                <a16:creationId xmlns:a16="http://schemas.microsoft.com/office/drawing/2014/main" id="{0B0F2430-C7F0-6E7B-C763-8405792BE610}"/>
              </a:ext>
            </a:extLst>
          </p:cNvPr>
          <p:cNvSpPr/>
          <p:nvPr/>
        </p:nvSpPr>
        <p:spPr>
          <a:xfrm>
            <a:off x="658763" y="3530849"/>
            <a:ext cx="2159214" cy="1504512"/>
          </a:xfrm>
          <a:custGeom>
            <a:avLst/>
            <a:gdLst>
              <a:gd name="connsiteX0" fmla="*/ 0 w 2159214"/>
              <a:gd name="connsiteY0" fmla="*/ 57668 h 1504512"/>
              <a:gd name="connsiteX1" fmla="*/ 57668 w 2159214"/>
              <a:gd name="connsiteY1" fmla="*/ 0 h 1504512"/>
              <a:gd name="connsiteX2" fmla="*/ 2101546 w 2159214"/>
              <a:gd name="connsiteY2" fmla="*/ 0 h 1504512"/>
              <a:gd name="connsiteX3" fmla="*/ 2159214 w 2159214"/>
              <a:gd name="connsiteY3" fmla="*/ 57668 h 1504512"/>
              <a:gd name="connsiteX4" fmla="*/ 2159214 w 2159214"/>
              <a:gd name="connsiteY4" fmla="*/ 1446844 h 1504512"/>
              <a:gd name="connsiteX5" fmla="*/ 2101546 w 2159214"/>
              <a:gd name="connsiteY5" fmla="*/ 1504512 h 1504512"/>
              <a:gd name="connsiteX6" fmla="*/ 57668 w 2159214"/>
              <a:gd name="connsiteY6" fmla="*/ 1504512 h 1504512"/>
              <a:gd name="connsiteX7" fmla="*/ 0 w 2159214"/>
              <a:gd name="connsiteY7" fmla="*/ 1446844 h 1504512"/>
              <a:gd name="connsiteX8" fmla="*/ 0 w 2159214"/>
              <a:gd name="connsiteY8" fmla="*/ 57668 h 150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9214" h="1504512" fill="none" extrusionOk="0">
                <a:moveTo>
                  <a:pt x="0" y="57668"/>
                </a:moveTo>
                <a:cubicBezTo>
                  <a:pt x="-2706" y="25000"/>
                  <a:pt x="25881" y="-1133"/>
                  <a:pt x="57668" y="0"/>
                </a:cubicBezTo>
                <a:cubicBezTo>
                  <a:pt x="463614" y="-79832"/>
                  <a:pt x="1493500" y="-21045"/>
                  <a:pt x="2101546" y="0"/>
                </a:cubicBezTo>
                <a:cubicBezTo>
                  <a:pt x="2138451" y="-2143"/>
                  <a:pt x="2156330" y="26313"/>
                  <a:pt x="2159214" y="57668"/>
                </a:cubicBezTo>
                <a:cubicBezTo>
                  <a:pt x="2071397" y="249189"/>
                  <a:pt x="2207675" y="794658"/>
                  <a:pt x="2159214" y="1446844"/>
                </a:cubicBezTo>
                <a:cubicBezTo>
                  <a:pt x="2159666" y="1484312"/>
                  <a:pt x="2137281" y="1505698"/>
                  <a:pt x="2101546" y="1504512"/>
                </a:cubicBezTo>
                <a:cubicBezTo>
                  <a:pt x="1274137" y="1665897"/>
                  <a:pt x="785275" y="1434705"/>
                  <a:pt x="57668" y="1504512"/>
                </a:cubicBezTo>
                <a:cubicBezTo>
                  <a:pt x="27996" y="1501274"/>
                  <a:pt x="-358" y="1478119"/>
                  <a:pt x="0" y="1446844"/>
                </a:cubicBezTo>
                <a:cubicBezTo>
                  <a:pt x="-123111" y="876313"/>
                  <a:pt x="53806" y="259431"/>
                  <a:pt x="0" y="57668"/>
                </a:cubicBezTo>
                <a:close/>
              </a:path>
              <a:path w="2159214" h="1504512" stroke="0" extrusionOk="0">
                <a:moveTo>
                  <a:pt x="0" y="57668"/>
                </a:moveTo>
                <a:cubicBezTo>
                  <a:pt x="-780" y="26472"/>
                  <a:pt x="27874" y="-5309"/>
                  <a:pt x="57668" y="0"/>
                </a:cubicBezTo>
                <a:cubicBezTo>
                  <a:pt x="836726" y="102326"/>
                  <a:pt x="1494024" y="-85583"/>
                  <a:pt x="2101546" y="0"/>
                </a:cubicBezTo>
                <a:cubicBezTo>
                  <a:pt x="2130120" y="3375"/>
                  <a:pt x="2153566" y="26033"/>
                  <a:pt x="2159214" y="57668"/>
                </a:cubicBezTo>
                <a:cubicBezTo>
                  <a:pt x="2175127" y="386181"/>
                  <a:pt x="2187705" y="1132516"/>
                  <a:pt x="2159214" y="1446844"/>
                </a:cubicBezTo>
                <a:cubicBezTo>
                  <a:pt x="2160417" y="1477994"/>
                  <a:pt x="2132634" y="1508229"/>
                  <a:pt x="2101546" y="1504512"/>
                </a:cubicBezTo>
                <a:cubicBezTo>
                  <a:pt x="1669478" y="1388990"/>
                  <a:pt x="947259" y="1615793"/>
                  <a:pt x="57668" y="1504512"/>
                </a:cubicBezTo>
                <a:cubicBezTo>
                  <a:pt x="23188" y="1504592"/>
                  <a:pt x="-1122" y="1478431"/>
                  <a:pt x="0" y="1446844"/>
                </a:cubicBezTo>
                <a:cubicBezTo>
                  <a:pt x="123520" y="1048470"/>
                  <a:pt x="14023" y="379085"/>
                  <a:pt x="0" y="57668"/>
                </a:cubicBezTo>
                <a:close/>
              </a:path>
            </a:pathLst>
          </a:custGeom>
          <a:solidFill>
            <a:schemeClr val="accent1">
              <a:lumMod val="75000"/>
            </a:schemeClr>
          </a:solidFill>
          <a:ln w="15875">
            <a:solidFill>
              <a:schemeClr val="accent2"/>
            </a:solidFill>
            <a:extLst>
              <a:ext uri="{C807C97D-BFC1-408E-A445-0C87EB9F89A2}">
                <ask:lineSketchStyleProps xmlns:ask="http://schemas.microsoft.com/office/drawing/2018/sketchyshapes" sd="4257562635">
                  <a:prstGeom prst="roundRect">
                    <a:avLst>
                      <a:gd name="adj" fmla="val 383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Varela Round" pitchFamily="2" charset="-79"/>
                <a:cs typeface="Varela Round" pitchFamily="2" charset="-79"/>
              </a:rPr>
              <a:t>Cow methane burps up to </a:t>
            </a:r>
            <a:r>
              <a:rPr lang="en-US" sz="2400" dirty="0">
                <a:solidFill>
                  <a:schemeClr val="accent2"/>
                </a:solidFill>
                <a:latin typeface="Varela Round" pitchFamily="2" charset="-79"/>
                <a:cs typeface="Varela Round" pitchFamily="2" charset="-79"/>
              </a:rPr>
              <a:t>45%</a:t>
            </a:r>
            <a:r>
              <a:rPr lang="en-US" sz="2000" dirty="0">
                <a:latin typeface="Varela Round" pitchFamily="2" charset="-79"/>
                <a:cs typeface="Varela Round" pitchFamily="2" charset="-79"/>
              </a:rPr>
              <a:t> of emissions</a:t>
            </a:r>
          </a:p>
        </p:txBody>
      </p:sp>
      <p:pic>
        <p:nvPicPr>
          <p:cNvPr id="3" name="Picture 2">
            <a:extLst>
              <a:ext uri="{FF2B5EF4-FFF2-40B4-BE49-F238E27FC236}">
                <a16:creationId xmlns:a16="http://schemas.microsoft.com/office/drawing/2014/main" id="{5BD79415-486E-F5D5-6EB9-102E987A38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78342" y="5138575"/>
            <a:ext cx="2084708" cy="1776965"/>
          </a:xfrm>
          <a:prstGeom prst="rect">
            <a:avLst/>
          </a:prstGeom>
        </p:spPr>
      </p:pic>
      <p:pic>
        <p:nvPicPr>
          <p:cNvPr id="8" name="Picture 7" descr="A pink circle with white text&#10;&#10;Description automatically generated">
            <a:extLst>
              <a:ext uri="{FF2B5EF4-FFF2-40B4-BE49-F238E27FC236}">
                <a16:creationId xmlns:a16="http://schemas.microsoft.com/office/drawing/2014/main" id="{FC0F9267-9EBB-9C17-CAD9-1E9941DB14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95" y="-16638"/>
            <a:ext cx="2374900" cy="1790700"/>
          </a:xfrm>
          <a:prstGeom prst="rect">
            <a:avLst/>
          </a:prstGeom>
        </p:spPr>
      </p:pic>
    </p:spTree>
    <p:extLst>
      <p:ext uri="{BB962C8B-B14F-4D97-AF65-F5344CB8AC3E}">
        <p14:creationId xmlns:p14="http://schemas.microsoft.com/office/powerpoint/2010/main" val="255929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20" grpId="0" animBg="1"/>
      <p:bldP spid="9" grpId="0" animBg="1"/>
      <p:bldP spid="12" grpId="0" animBg="1"/>
    </p:bldLst>
  </p:timing>
</p:sld>
</file>

<file path=ppt/theme/theme1.xml><?xml version="1.0" encoding="utf-8"?>
<a:theme xmlns:a="http://schemas.openxmlformats.org/drawingml/2006/main" name="Office Theme">
  <a:themeElements>
    <a:clrScheme name="Power of 10">
      <a:dk1>
        <a:sysClr val="windowText" lastClr="000000"/>
      </a:dk1>
      <a:lt1>
        <a:sysClr val="window" lastClr="FFFFFF"/>
      </a:lt1>
      <a:dk2>
        <a:srgbClr val="44546A"/>
      </a:dk2>
      <a:lt2>
        <a:srgbClr val="E7E6E6"/>
      </a:lt2>
      <a:accent1>
        <a:srgbClr val="D0016B"/>
      </a:accent1>
      <a:accent2>
        <a:srgbClr val="E0DF46"/>
      </a:accent2>
      <a:accent3>
        <a:srgbClr val="00A0C6"/>
      </a:accent3>
      <a:accent4>
        <a:srgbClr val="4CAD38"/>
      </a:accent4>
      <a:accent5>
        <a:srgbClr val="1AA195"/>
      </a:accent5>
      <a:accent6>
        <a:srgbClr val="FD7F1D"/>
      </a:accent6>
      <a:hlink>
        <a:srgbClr val="0563C1"/>
      </a:hlink>
      <a:folHlink>
        <a:srgbClr val="954F72"/>
      </a:folHlink>
    </a:clrScheme>
    <a:fontScheme name="Power of 10">
      <a:majorFont>
        <a:latin typeface="ALBORO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r Warming Planet" id="{A2EF144A-EC29-4947-A140-9B1EE1E085B1}" vid="{56121400-7531-0149-A8F7-53A631D90725}"/>
    </a:ext>
  </a:extLst>
</a:theme>
</file>

<file path=ppt/theme/theme2.xml><?xml version="1.0" encoding="utf-8"?>
<a:theme xmlns:a="http://schemas.openxmlformats.org/drawingml/2006/main" name="Office Theme">
  <a:themeElements>
    <a:clrScheme name="Power of 10">
      <a:dk1>
        <a:sysClr val="windowText" lastClr="000000"/>
      </a:dk1>
      <a:lt1>
        <a:sysClr val="window" lastClr="FFFFFF"/>
      </a:lt1>
      <a:dk2>
        <a:srgbClr val="44546A"/>
      </a:dk2>
      <a:lt2>
        <a:srgbClr val="E7E6E6"/>
      </a:lt2>
      <a:accent1>
        <a:srgbClr val="D0016B"/>
      </a:accent1>
      <a:accent2>
        <a:srgbClr val="E0DF46"/>
      </a:accent2>
      <a:accent3>
        <a:srgbClr val="00A0C6"/>
      </a:accent3>
      <a:accent4>
        <a:srgbClr val="4CAD38"/>
      </a:accent4>
      <a:accent5>
        <a:srgbClr val="1AA195"/>
      </a:accent5>
      <a:accent6>
        <a:srgbClr val="FD7F1D"/>
      </a:accent6>
      <a:hlink>
        <a:srgbClr val="0563C1"/>
      </a:hlink>
      <a:folHlink>
        <a:srgbClr val="954F72"/>
      </a:folHlink>
    </a:clrScheme>
    <a:fontScheme name="Power of 10">
      <a:majorFont>
        <a:latin typeface="ALBORO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r Warming Planet" id="{A2EF144A-EC29-4947-A140-9B1EE1E085B1}" vid="{A9A402BA-4443-9D45-80DC-60712C912DE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d24b7e9-c372-4a54-9be8-ac33c3b16961" xsi:nil="true"/>
    <lcf76f155ced4ddcb4097134ff3c332f xmlns="6dfd3893-374b-490e-bed6-ef43de16ab9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F8E3EC9E56DB4449E9EBD1F7680443A" ma:contentTypeVersion="14" ma:contentTypeDescription="Create a new document." ma:contentTypeScope="" ma:versionID="50341651cba59b722149b32ee5a6df16">
  <xsd:schema xmlns:xsd="http://www.w3.org/2001/XMLSchema" xmlns:xs="http://www.w3.org/2001/XMLSchema" xmlns:p="http://schemas.microsoft.com/office/2006/metadata/properties" xmlns:ns2="6dfd3893-374b-490e-bed6-ef43de16ab99" xmlns:ns3="bd24b7e9-c372-4a54-9be8-ac33c3b16961" targetNamespace="http://schemas.microsoft.com/office/2006/metadata/properties" ma:root="true" ma:fieldsID="05d12e8e74b495ab954da55ae9004ffb" ns2:_="" ns3:_="">
    <xsd:import namespace="6dfd3893-374b-490e-bed6-ef43de16ab99"/>
    <xsd:import namespace="bd24b7e9-c372-4a54-9be8-ac33c3b16961"/>
    <xsd:element name="properties">
      <xsd:complexType>
        <xsd:sequence>
          <xsd:element name="documentManagement">
            <xsd:complexType>
              <xsd:all>
                <xsd:element ref="ns2:MediaServiceMetadata" minOccurs="0"/>
                <xsd:element ref="ns2:MediaServiceFastMetadata"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fd3893-374b-490e-bed6-ef43de16ab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651a5463-1cac-4383-8baa-ef3699b42a61"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24b7e9-c372-4a54-9be8-ac33c3b16961"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3a580896-28b0-4cb2-bc93-037a48275e03}" ma:internalName="TaxCatchAll" ma:showField="CatchAllData" ma:web="bd24b7e9-c372-4a54-9be8-ac33c3b1696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1C078D-A525-41B6-B0D9-96482C3569B9}">
  <ds:schemaRefs>
    <ds:schemaRef ds:uri="http://schemas.openxmlformats.org/package/2006/metadata/core-properties"/>
    <ds:schemaRef ds:uri="http://purl.org/dc/dcmitype/"/>
    <ds:schemaRef ds:uri="bd24b7e9-c372-4a54-9be8-ac33c3b16961"/>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6dfd3893-374b-490e-bed6-ef43de16ab99"/>
    <ds:schemaRef ds:uri="http://www.w3.org/XML/1998/namespace"/>
  </ds:schemaRefs>
</ds:datastoreItem>
</file>

<file path=customXml/itemProps2.xml><?xml version="1.0" encoding="utf-8"?>
<ds:datastoreItem xmlns:ds="http://schemas.openxmlformats.org/officeDocument/2006/customXml" ds:itemID="{32D3D8EA-456B-40DA-97A6-2A103445B743}">
  <ds:schemaRefs>
    <ds:schemaRef ds:uri="http://schemas.microsoft.com/sharepoint/v3/contenttype/forms"/>
  </ds:schemaRefs>
</ds:datastoreItem>
</file>

<file path=customXml/itemProps3.xml><?xml version="1.0" encoding="utf-8"?>
<ds:datastoreItem xmlns:ds="http://schemas.openxmlformats.org/officeDocument/2006/customXml" ds:itemID="{146075CD-F671-436B-8A58-0B607192FC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fd3893-374b-490e-bed6-ef43de16ab99"/>
    <ds:schemaRef ds:uri="bd24b7e9-c372-4a54-9be8-ac33c3b169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36993</TotalTime>
  <Words>3751</Words>
  <Application>Microsoft Office PowerPoint</Application>
  <PresentationFormat>Widescreen</PresentationFormat>
  <Paragraphs>282</Paragraphs>
  <Slides>31</Slides>
  <Notes>31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ALBOROTO</vt:lpstr>
      <vt:lpstr>Arial</vt:lpstr>
      <vt:lpstr>Bradley Hand</vt:lpstr>
      <vt:lpstr>Calibri</vt:lpstr>
      <vt:lpstr>Calibri Light</vt:lpstr>
      <vt:lpstr>Lato</vt:lpstr>
      <vt:lpstr>Phosphate Inline</vt:lpstr>
      <vt:lpstr>Segoe UI</vt:lpstr>
      <vt:lpstr>Varela Round</vt:lpstr>
      <vt:lpstr>Office Theme</vt:lpstr>
      <vt:lpstr>Office Theme</vt:lpstr>
      <vt:lpstr>PowerPoint Presentation</vt:lpstr>
      <vt:lpstr>Power of ten mission</vt:lpstr>
      <vt:lpstr>PowerPoint Presentation</vt:lpstr>
      <vt:lpstr>Industrial Farming : Intro</vt:lpstr>
      <vt:lpstr>Industrial Farming : Beef</vt:lpstr>
      <vt:lpstr>Industrial farming : Beef</vt:lpstr>
      <vt:lpstr>Industrial farming : Land use</vt:lpstr>
      <vt:lpstr>PowerPoint Presentation</vt:lpstr>
      <vt:lpstr>Impact of a Beef Burger</vt:lpstr>
      <vt:lpstr>Industrial Farming : Deforestation</vt:lpstr>
      <vt:lpstr>PowerPoint Presentation</vt:lpstr>
      <vt:lpstr>PowerPoint Presentation</vt:lpstr>
      <vt:lpstr>The Impact of Dairy</vt:lpstr>
      <vt:lpstr>PowerPoint Presentation</vt:lpstr>
      <vt:lpstr>If all humans took on a plant-based diet, food-related greenhouse gas emissions would be reduced  BY 49% </vt:lpstr>
      <vt:lpstr>Veggie Burger vs Meat Burger …try the switch next time… </vt:lpstr>
      <vt:lpstr>Easy Swaps at Home </vt:lpstr>
      <vt:lpstr>PowerPoint Presentation</vt:lpstr>
      <vt:lpstr>Is it a plane? is it a boat?  no, it’s a pineapple!</vt:lpstr>
      <vt:lpstr>Is it a plane? is it a boat?  no, it’s a pineapple!</vt:lpstr>
      <vt:lpstr>Is it a plane? is it a boat?  no, it’s a pineapple!</vt:lpstr>
      <vt:lpstr>PowerPoint Presentation</vt:lpstr>
      <vt:lpstr>Is it a plane? is it a boat?  no, it’s a pineapple!</vt:lpstr>
      <vt:lpstr>Is it a plane? is it a boat?  no, it’s a pineapple!</vt:lpstr>
      <vt:lpstr>How do we Choose?</vt:lpstr>
      <vt:lpstr>PowerPoint Presentation</vt:lpstr>
      <vt:lpstr>PowerPoint Presentation</vt:lpstr>
      <vt:lpstr>Go palm oil free</vt:lpstr>
      <vt:lpstr>PowerPoint Presentation</vt:lpstr>
      <vt:lpstr> www. Powerof10.earth</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Benyon-Bell</dc:creator>
  <cp:lastModifiedBy>Luke Spencer</cp:lastModifiedBy>
  <cp:revision>108</cp:revision>
  <dcterms:created xsi:type="dcterms:W3CDTF">2023-03-31T13:03:51Z</dcterms:created>
  <dcterms:modified xsi:type="dcterms:W3CDTF">2024-12-20T12:21:56Z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0x0101008F8E3EC9E56DB4449E9EBD1F7680443A</vt:lpwstr>
  </property>
  <property fmtid="{D5CDD505-2E9C-101B-9397-08002B2CF9AE}" pid="3" name="MediaServiceImageTags">
    <vt:lpwstr/>
  </property>
</Properties>
</file>