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0_8F5CFF4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6_9B079437.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31_4F886E3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42_AD896F21.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429" r:id="rId6"/>
    <p:sldId id="261" r:id="rId7"/>
    <p:sldId id="277" r:id="rId8"/>
    <p:sldId id="272" r:id="rId9"/>
    <p:sldId id="340" r:id="rId10"/>
    <p:sldId id="375" r:id="rId11"/>
    <p:sldId id="341" r:id="rId12"/>
    <p:sldId id="326" r:id="rId13"/>
    <p:sldId id="289" r:id="rId14"/>
    <p:sldId id="376" r:id="rId15"/>
    <p:sldId id="377" r:id="rId16"/>
    <p:sldId id="284" r:id="rId17"/>
    <p:sldId id="378" r:id="rId18"/>
    <p:sldId id="306" r:id="rId19"/>
    <p:sldId id="305" r:id="rId20"/>
    <p:sldId id="430" r:id="rId21"/>
    <p:sldId id="431" r:id="rId22"/>
    <p:sldId id="393" r:id="rId23"/>
    <p:sldId id="395" r:id="rId24"/>
    <p:sldId id="396" r:id="rId25"/>
    <p:sldId id="342" r:id="rId26"/>
    <p:sldId id="337" r:id="rId27"/>
    <p:sldId id="380" r:id="rId28"/>
    <p:sldId id="381" r:id="rId29"/>
    <p:sldId id="322" r:id="rId30"/>
    <p:sldId id="316" r:id="rId31"/>
    <p:sldId id="397" r:id="rId32"/>
    <p:sldId id="398" r:id="rId33"/>
    <p:sldId id="399" r:id="rId34"/>
    <p:sldId id="401" r:id="rId35"/>
    <p:sldId id="400" r:id="rId36"/>
    <p:sldId id="343" r:id="rId37"/>
    <p:sldId id="331" r:id="rId38"/>
    <p:sldId id="298" r:id="rId39"/>
    <p:sldId id="300" r:id="rId40"/>
    <p:sldId id="402" r:id="rId41"/>
    <p:sldId id="403" r:id="rId42"/>
    <p:sldId id="368" r:id="rId43"/>
    <p:sldId id="26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4" userDrawn="1">
          <p15:clr>
            <a:srgbClr val="A4A3A4"/>
          </p15:clr>
        </p15:guide>
        <p15:guide id="4" pos="7152" userDrawn="1">
          <p15:clr>
            <a:srgbClr val="A4A3A4"/>
          </p15:clr>
        </p15:guide>
        <p15:guide id="5" orient="horz" pos="528" userDrawn="1">
          <p15:clr>
            <a:srgbClr val="A4A3A4"/>
          </p15:clr>
        </p15:guide>
        <p15:guide id="6" orient="horz" pos="3792" userDrawn="1">
          <p15:clr>
            <a:srgbClr val="A4A3A4"/>
          </p15:clr>
        </p15:guide>
        <p15:guide id="7" orient="horz" pos="984" userDrawn="1">
          <p15:clr>
            <a:srgbClr val="A4A3A4"/>
          </p15:clr>
        </p15:guide>
        <p15:guide id="8" pos="4416" userDrawn="1">
          <p15:clr>
            <a:srgbClr val="A4A3A4"/>
          </p15:clr>
        </p15:guide>
        <p15:guide id="9" orient="horz" pos="6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89AC25-B8A1-778C-17CF-F9205F1830D7}" name="Holly Benyon-Bell" initials="HB" userId="S::holly@another-way.org.uk::7903fdec-6107-423f-9d7d-2040a2f1ce79" providerId="AD"/>
  <p188:author id="{A6D492DC-4AD3-2040-3D39-C3D8265AB394}" name="Amy Bray" initials="AB" userId="0232d64d88171a0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F46"/>
    <a:srgbClr val="17406C"/>
    <a:srgbClr val="1AA195"/>
    <a:srgbClr val="9C0150"/>
    <a:srgbClr val="00A0C6"/>
    <a:srgbClr val="4CB0D0"/>
    <a:srgbClr val="FC5F00"/>
    <a:srgbClr val="51C0D8"/>
    <a:srgbClr val="B7B8B0"/>
    <a:srgbClr val="FA81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EA6281-58CB-374A-C09D-02D435A1AA4B}" v="61" dt="2024-12-19T16:47:51.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65"/>
    <p:restoredTop sz="76311"/>
  </p:normalViewPr>
  <p:slideViewPr>
    <p:cSldViewPr snapToGrid="0">
      <p:cViewPr varScale="1">
        <p:scale>
          <a:sx n="78" d="100"/>
          <a:sy n="78" d="100"/>
        </p:scale>
        <p:origin x="696" y="184"/>
      </p:cViewPr>
      <p:guideLst>
        <p:guide orient="horz" pos="2160"/>
        <p:guide pos="3840"/>
        <p:guide pos="504"/>
        <p:guide pos="7152"/>
        <p:guide orient="horz" pos="528"/>
        <p:guide orient="horz" pos="3792"/>
        <p:guide orient="horz" pos="984"/>
        <p:guide pos="4416"/>
        <p:guide orient="horz" pos="6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e Spencer" userId="S::luke@another-way.org.uk::9b3b94e3-b457-4bd2-b8f0-0009178aa4ae" providerId="AD" clId="Web-{7BEA6281-58CB-374A-C09D-02D435A1AA4B}"/>
    <pc:docChg chg="modSld">
      <pc:chgData name="Luke Spencer" userId="S::luke@another-way.org.uk::9b3b94e3-b457-4bd2-b8f0-0009178aa4ae" providerId="AD" clId="Web-{7BEA6281-58CB-374A-C09D-02D435A1AA4B}" dt="2024-12-19T16:47:51.872" v="60" actId="1076"/>
      <pc:docMkLst>
        <pc:docMk/>
      </pc:docMkLst>
      <pc:sldChg chg="addSp delSp modSp addAnim delAnim">
        <pc:chgData name="Luke Spencer" userId="S::luke@another-way.org.uk::9b3b94e3-b457-4bd2-b8f0-0009178aa4ae" providerId="AD" clId="Web-{7BEA6281-58CB-374A-C09D-02D435A1AA4B}" dt="2024-12-19T16:47:51.872" v="60" actId="1076"/>
        <pc:sldMkLst>
          <pc:docMk/>
          <pc:sldMk cId="2405236549" sldId="272"/>
        </pc:sldMkLst>
        <pc:spChg chg="ord">
          <ac:chgData name="Luke Spencer" userId="S::luke@another-way.org.uk::9b3b94e3-b457-4bd2-b8f0-0009178aa4ae" providerId="AD" clId="Web-{7BEA6281-58CB-374A-C09D-02D435A1AA4B}" dt="2024-12-19T16:43:04.782" v="3"/>
          <ac:spMkLst>
            <pc:docMk/>
            <pc:sldMk cId="2405236549" sldId="272"/>
            <ac:spMk id="4" creationId="{AC110ED3-440C-AF0A-01CB-14F89F31049C}"/>
          </ac:spMkLst>
        </pc:spChg>
        <pc:spChg chg="mod ord">
          <ac:chgData name="Luke Spencer" userId="S::luke@another-way.org.uk::9b3b94e3-b457-4bd2-b8f0-0009178aa4ae" providerId="AD" clId="Web-{7BEA6281-58CB-374A-C09D-02D435A1AA4B}" dt="2024-12-19T16:47:15.855" v="50" actId="14100"/>
          <ac:spMkLst>
            <pc:docMk/>
            <pc:sldMk cId="2405236549" sldId="272"/>
            <ac:spMk id="5" creationId="{C4D53A77-DB53-7F30-D6F9-50F7D59C5BD2}"/>
          </ac:spMkLst>
        </pc:spChg>
        <pc:spChg chg="mod">
          <ac:chgData name="Luke Spencer" userId="S::luke@another-way.org.uk::9b3b94e3-b457-4bd2-b8f0-0009178aa4ae" providerId="AD" clId="Web-{7BEA6281-58CB-374A-C09D-02D435A1AA4B}" dt="2024-12-19T16:47:51.872" v="60" actId="1076"/>
          <ac:spMkLst>
            <pc:docMk/>
            <pc:sldMk cId="2405236549" sldId="272"/>
            <ac:spMk id="6" creationId="{8F3E9DF0-25ED-F5CC-B0A8-307592695C33}"/>
          </ac:spMkLst>
        </pc:spChg>
        <pc:spChg chg="mod">
          <ac:chgData name="Luke Spencer" userId="S::luke@another-way.org.uk::9b3b94e3-b457-4bd2-b8f0-0009178aa4ae" providerId="AD" clId="Web-{7BEA6281-58CB-374A-C09D-02D435A1AA4B}" dt="2024-12-19T16:47:34.387" v="52" actId="14100"/>
          <ac:spMkLst>
            <pc:docMk/>
            <pc:sldMk cId="2405236549" sldId="272"/>
            <ac:spMk id="12" creationId="{405470C3-0F53-8889-3A49-70DD93EFC40C}"/>
          </ac:spMkLst>
        </pc:spChg>
        <pc:spChg chg="mod">
          <ac:chgData name="Luke Spencer" userId="S::luke@another-way.org.uk::9b3b94e3-b457-4bd2-b8f0-0009178aa4ae" providerId="AD" clId="Web-{7BEA6281-58CB-374A-C09D-02D435A1AA4B}" dt="2024-12-19T16:47:51.872" v="59" actId="1076"/>
          <ac:spMkLst>
            <pc:docMk/>
            <pc:sldMk cId="2405236549" sldId="272"/>
            <ac:spMk id="23" creationId="{E980217D-AE28-1A69-8B0F-0ED85BED5CA3}"/>
          </ac:spMkLst>
        </pc:spChg>
        <pc:spChg chg="mod">
          <ac:chgData name="Luke Spencer" userId="S::luke@another-way.org.uk::9b3b94e3-b457-4bd2-b8f0-0009178aa4ae" providerId="AD" clId="Web-{7BEA6281-58CB-374A-C09D-02D435A1AA4B}" dt="2024-12-19T16:47:51.872" v="58" actId="1076"/>
          <ac:spMkLst>
            <pc:docMk/>
            <pc:sldMk cId="2405236549" sldId="272"/>
            <ac:spMk id="40" creationId="{A9527F50-7DA3-FD74-AE56-7DFBA3D7131C}"/>
          </ac:spMkLst>
        </pc:spChg>
        <pc:spChg chg="mod">
          <ac:chgData name="Luke Spencer" userId="S::luke@another-way.org.uk::9b3b94e3-b457-4bd2-b8f0-0009178aa4ae" providerId="AD" clId="Web-{7BEA6281-58CB-374A-C09D-02D435A1AA4B}" dt="2024-12-19T16:47:51.872" v="57" actId="1076"/>
          <ac:spMkLst>
            <pc:docMk/>
            <pc:sldMk cId="2405236549" sldId="272"/>
            <ac:spMk id="41" creationId="{C45FF573-01D2-E37A-FCFE-8CD591F8AA67}"/>
          </ac:spMkLst>
        </pc:spChg>
        <pc:grpChg chg="del mod ord">
          <ac:chgData name="Luke Spencer" userId="S::luke@another-way.org.uk::9b3b94e3-b457-4bd2-b8f0-0009178aa4ae" providerId="AD" clId="Web-{7BEA6281-58CB-374A-C09D-02D435A1AA4B}" dt="2024-12-19T16:46:47.589" v="45"/>
          <ac:grpSpMkLst>
            <pc:docMk/>
            <pc:sldMk cId="2405236549" sldId="272"/>
            <ac:grpSpMk id="26" creationId="{DA582ADD-F7BF-402F-2770-547411184B06}"/>
          </ac:grpSpMkLst>
        </pc:grpChg>
        <pc:grpChg chg="add mod">
          <ac:chgData name="Luke Spencer" userId="S::luke@another-way.org.uk::9b3b94e3-b457-4bd2-b8f0-0009178aa4ae" providerId="AD" clId="Web-{7BEA6281-58CB-374A-C09D-02D435A1AA4B}" dt="2024-12-19T16:46:57.964" v="46" actId="1076"/>
          <ac:grpSpMkLst>
            <pc:docMk/>
            <pc:sldMk cId="2405236549" sldId="272"/>
            <ac:grpSpMk id="31" creationId="{61485DD4-33AB-1BD2-1AE6-F08C998A5C0B}"/>
          </ac:grpSpMkLst>
        </pc:grpChg>
        <pc:grpChg chg="ord">
          <ac:chgData name="Luke Spencer" userId="S::luke@another-way.org.uk::9b3b94e3-b457-4bd2-b8f0-0009178aa4ae" providerId="AD" clId="Web-{7BEA6281-58CB-374A-C09D-02D435A1AA4B}" dt="2024-12-19T16:45:10.037" v="19"/>
          <ac:grpSpMkLst>
            <pc:docMk/>
            <pc:sldMk cId="2405236549" sldId="272"/>
            <ac:grpSpMk id="32" creationId="{2A6D2497-BAB0-90AD-F0B2-410BAFAC2627}"/>
          </ac:grpSpMkLst>
        </pc:grpChg>
        <pc:grpChg chg="ord">
          <ac:chgData name="Luke Spencer" userId="S::luke@another-way.org.uk::9b3b94e3-b457-4bd2-b8f0-0009178aa4ae" providerId="AD" clId="Web-{7BEA6281-58CB-374A-C09D-02D435A1AA4B}" dt="2024-12-19T16:45:09.521" v="17"/>
          <ac:grpSpMkLst>
            <pc:docMk/>
            <pc:sldMk cId="2405236549" sldId="272"/>
            <ac:grpSpMk id="34" creationId="{C99A7B1E-C3D0-D3C0-FB62-69155E1FCE38}"/>
          </ac:grpSpMkLst>
        </pc:grpChg>
        <pc:grpChg chg="ord">
          <ac:chgData name="Luke Spencer" userId="S::luke@another-way.org.uk::9b3b94e3-b457-4bd2-b8f0-0009178aa4ae" providerId="AD" clId="Web-{7BEA6281-58CB-374A-C09D-02D435A1AA4B}" dt="2024-12-19T16:45:21.507" v="21"/>
          <ac:grpSpMkLst>
            <pc:docMk/>
            <pc:sldMk cId="2405236549" sldId="272"/>
            <ac:grpSpMk id="35" creationId="{92FF1B6D-7E2A-82D5-1247-E42E5F1D2A85}"/>
          </ac:grpSpMkLst>
        </pc:grpChg>
        <pc:grpChg chg="ord">
          <ac:chgData name="Luke Spencer" userId="S::luke@another-way.org.uk::9b3b94e3-b457-4bd2-b8f0-0009178aa4ae" providerId="AD" clId="Web-{7BEA6281-58CB-374A-C09D-02D435A1AA4B}" dt="2024-12-19T16:42:57.516" v="2"/>
          <ac:grpSpMkLst>
            <pc:docMk/>
            <pc:sldMk cId="2405236549" sldId="272"/>
            <ac:grpSpMk id="39" creationId="{F3C25DD3-FF15-1CE5-DF2B-AF99B85B49A0}"/>
          </ac:grpSpMkLst>
        </pc:grpChg>
      </pc:sldChg>
    </pc:docChg>
  </pc:docChgLst>
</pc:chgInfo>
</file>

<file path=ppt/comments/modernComment_110_8F5CFF45.xml><?xml version="1.0" encoding="utf-8"?>
<p188:cmLst xmlns:a="http://schemas.openxmlformats.org/drawingml/2006/main" xmlns:r="http://schemas.openxmlformats.org/officeDocument/2006/relationships" xmlns:p188="http://schemas.microsoft.com/office/powerpoint/2018/8/main">
  <p188:cm id="{B302A5F9-83E0-42FC-AC31-1CDF095900A1}" authorId="{A6D492DC-4AD3-2040-3D39-C3D8265AB394}" status="resolved" created="2023-02-22T11:03:13.961" complete="100000">
    <ac:deMkLst xmlns:ac="http://schemas.microsoft.com/office/drawing/2013/main/command">
      <pc:docMk xmlns:pc="http://schemas.microsoft.com/office/powerpoint/2013/main/command"/>
      <pc:sldMk xmlns:pc="http://schemas.microsoft.com/office/powerpoint/2013/main/command" cId="2405236549" sldId="272"/>
      <ac:picMk id="46" creationId="{3B7F15AA-9689-DF7A-B39E-52A7E6F054AC}"/>
    </ac:deMkLst>
    <p188:replyLst>
      <p188:reply id="{770F755E-EEDD-41E0-98D4-BA47B5F470F5}" authorId="{A6D492DC-4AD3-2040-3D39-C3D8265AB394}" created="2023-02-22T11:21:13.003">
        <p188:txBody>
          <a:bodyPr/>
          <a:lstStyle/>
          <a:p>
            <a:r>
              <a:rPr lang="en-GB"/>
              <a:t>Maybe you could also animate each point so they appear as the speaker introduces them- otherwise it is quite a lot to take in at once</a:t>
            </a:r>
          </a:p>
        </p188:txBody>
      </p188:reply>
      <p188:reply id="{14CF990A-3DFE-4C8B-BC82-E474B53D5DB3}" authorId="{A6D492DC-4AD3-2040-3D39-C3D8265AB394}" created="2023-02-22T11:25:03.096">
        <p188:txBody>
          <a:bodyPr/>
          <a:lstStyle/>
          <a:p>
            <a:r>
              <a:rPr lang="en-GB"/>
              <a:t>Maybe also a stat on total plastic  production- we have made 9 billion tonnes of palstic of 250 000 empire state buildings in the last 100 years
</a:t>
            </a:r>
          </a:p>
        </p188:txBody>
      </p188:reply>
    </p188:replyLst>
    <p188:txBody>
      <a:bodyPr/>
      <a:lstStyle/>
      <a:p>
        <a:r>
          <a:rPr lang="en-GB"/>
          <a:t>Love this slide, just needs some formatting so the top right bubble text isn't lost
</a:t>
        </a:r>
      </a:p>
    </p188:txBody>
  </p188:cm>
</p188:cmLst>
</file>

<file path=ppt/comments/modernComment_131_4F886E38.xml><?xml version="1.0" encoding="utf-8"?>
<p188:cmLst xmlns:a="http://schemas.openxmlformats.org/drawingml/2006/main" xmlns:r="http://schemas.openxmlformats.org/officeDocument/2006/relationships" xmlns:p188="http://schemas.microsoft.com/office/powerpoint/2018/8/main">
  <p188:cm id="{557D0733-59F9-4A10-8D2E-5861B916496D}" authorId="{A6D492DC-4AD3-2040-3D39-C3D8265AB394}" status="resolved" created="2023-02-22T11:41:55.186" complete="100000">
    <ac:deMkLst xmlns:ac="http://schemas.microsoft.com/office/drawing/2013/main/command">
      <pc:docMk xmlns:pc="http://schemas.microsoft.com/office/powerpoint/2013/main/command"/>
      <pc:sldMk xmlns:pc="http://schemas.microsoft.com/office/powerpoint/2013/main/command" cId="1334341176" sldId="305"/>
      <ac:spMk id="26" creationId="{4059B897-6910-D3B6-602A-5D5D06E6BE5E}"/>
    </ac:deMkLst>
    <p188:replyLst>
      <p188:reply id="{4B2E7039-B122-4180-9052-B82020A29007}" authorId="{6C89AC25-B8A1-778C-17CF-F9205F1830D7}" created="2023-02-24T20:07:02.084">
        <p188:txBody>
          <a:bodyPr/>
          <a:lstStyle/>
          <a:p>
            <a:r>
              <a:rPr lang="en-US"/>
              <a:t>yes - this will look quite different once I've changed it next week</a:t>
            </a:r>
          </a:p>
        </p188:txBody>
      </p188:reply>
    </p188:replyLst>
    <p188:txBody>
      <a:bodyPr/>
      <a:lstStyle/>
      <a:p>
        <a:r>
          <a:rPr lang="en-GB"/>
          <a:t>Animations might be nice here as well</a:t>
        </a:r>
      </a:p>
    </p188:txBody>
  </p188:cm>
</p188:cmLst>
</file>

<file path=ppt/comments/modernComment_142_AD896F21.xml><?xml version="1.0" encoding="utf-8"?>
<p188:cmLst xmlns:a="http://schemas.openxmlformats.org/drawingml/2006/main" xmlns:r="http://schemas.openxmlformats.org/officeDocument/2006/relationships" xmlns:p188="http://schemas.microsoft.com/office/powerpoint/2018/8/main">
  <p188:cm id="{F77A51B2-90CE-41F4-9C05-263D258B2D96}" authorId="{A6D492DC-4AD3-2040-3D39-C3D8265AB394}" status="resolved" created="2023-02-22T11:32:45.925" complete="100000">
    <pc:sldMkLst xmlns:pc="http://schemas.microsoft.com/office/powerpoint/2013/main/command">
      <pc:docMk/>
      <pc:sldMk cId="2911465249" sldId="322"/>
    </pc:sldMkLst>
    <p188:replyLst>
      <p188:reply id="{759C2A89-99A4-47CC-A8AC-5B38E355724C}" authorId="{A6D492DC-4AD3-2040-3D39-C3D8265AB394}" created="2023-02-22T11:33:24.944">
        <p188:txBody>
          <a:bodyPr/>
          <a:lstStyle/>
          <a:p>
            <a:r>
              <a:rPr lang="en-GB"/>
              <a:t>Fact- we have lost 30% of the great barrier reef already</a:t>
            </a:r>
          </a:p>
        </p188:txBody>
      </p188:reply>
    </p188:replyLst>
    <p188:txBody>
      <a:bodyPr/>
      <a:lstStyle/>
      <a:p>
        <a:r>
          <a:rPr lang="en-GB"/>
          <a:t>Also will affect humans due to loss of natural coastal defences- increased storm impact to coastal towns. 
An important ecosystem and carbon sink will be lost- bad for climate change too</a:t>
        </a:r>
      </a:p>
    </p188:txBody>
  </p188:cm>
  <p188:cm id="{1B4CA05F-7EEE-4D75-9421-C5798A8DCCA5}" authorId="{6C89AC25-B8A1-778C-17CF-F9205F1830D7}" status="resolved" created="2023-02-24T19:02:36.067" complete="100000">
    <pc:sldMkLst xmlns:pc="http://schemas.microsoft.com/office/powerpoint/2013/main/command">
      <pc:docMk/>
      <pc:sldMk cId="2911465249" sldId="322"/>
    </pc:sldMkLst>
    <p188:txBody>
      <a:bodyPr/>
      <a:lstStyle/>
      <a:p>
        <a:r>
          <a:rPr lang="en-US"/>
          <a:t>@Maddie [@Amy Bray] could do with a resource to help inform this slide.</a:t>
        </a:r>
      </a:p>
    </p188:txBody>
  </p188:cm>
</p188:cmLst>
</file>

<file path=ppt/comments/modernComment_146_9B079437.xml><?xml version="1.0" encoding="utf-8"?>
<p188:cmLst xmlns:a="http://schemas.openxmlformats.org/drawingml/2006/main" xmlns:r="http://schemas.openxmlformats.org/officeDocument/2006/relationships" xmlns:p188="http://schemas.microsoft.com/office/powerpoint/2018/8/main">
  <p188:cm id="{80EECC38-4817-4904-8A43-FD9B049E696E}" authorId="{6C89AC25-B8A1-778C-17CF-F9205F1830D7}" status="resolved" created="2023-02-24T19:51:25.894" complete="100000">
    <ac:deMkLst xmlns:ac="http://schemas.microsoft.com/office/drawing/2013/main/command">
      <pc:docMk xmlns:pc="http://schemas.microsoft.com/office/powerpoint/2013/main/command"/>
      <pc:sldMk xmlns:pc="http://schemas.microsoft.com/office/powerpoint/2013/main/command" cId="2600965175" sldId="326"/>
      <ac:spMk id="5" creationId="{1EB0E0EF-2B39-826C-7CF3-0114DFE058C3}"/>
    </ac:deMkLst>
    <p188:txBody>
      <a:bodyPr/>
      <a:lstStyle/>
      <a:p>
        <a:r>
          <a:rPr lang="en-US"/>
          <a:t>Slide not finished - still working 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CB7010-661E-E7F4-4957-AF71AAAE51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09A1F9-4798-CE16-88A3-3DC6C61918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6FF60E-3C26-D24B-8373-408776BE6E60}" type="datetimeFigureOut">
              <a:rPr lang="en-US" smtClean="0"/>
              <a:t>12/19/2024</a:t>
            </a:fld>
            <a:endParaRPr lang="en-US"/>
          </a:p>
        </p:txBody>
      </p:sp>
      <p:sp>
        <p:nvSpPr>
          <p:cNvPr id="4" name="Footer Placeholder 3">
            <a:extLst>
              <a:ext uri="{FF2B5EF4-FFF2-40B4-BE49-F238E27FC236}">
                <a16:creationId xmlns:a16="http://schemas.microsoft.com/office/drawing/2014/main" id="{5CE43150-EAB0-B241-71ED-A6C324042C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02A840-1A40-48FA-EF04-73359D92CF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D4D1A7-F575-C14F-8C9D-D649258F46B2}" type="slidenum">
              <a:rPr lang="en-US" smtClean="0"/>
              <a:t>‹#›</a:t>
            </a:fld>
            <a:endParaRPr lang="en-US"/>
          </a:p>
        </p:txBody>
      </p:sp>
    </p:spTree>
    <p:extLst>
      <p:ext uri="{BB962C8B-B14F-4D97-AF65-F5344CB8AC3E}">
        <p14:creationId xmlns:p14="http://schemas.microsoft.com/office/powerpoint/2010/main" val="317576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B4353-75D1-41AB-B47A-E5DCFE037D6C}"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58FF5-D2B7-4EE1-9DC1-93E2529E1F87}" type="slidenum">
              <a:rPr lang="en-US" smtClean="0"/>
              <a:t>‹#›</a:t>
            </a:fld>
            <a:endParaRPr lang="en-US"/>
          </a:p>
        </p:txBody>
      </p:sp>
    </p:spTree>
    <p:extLst>
      <p:ext uri="{BB962C8B-B14F-4D97-AF65-F5344CB8AC3E}">
        <p14:creationId xmlns:p14="http://schemas.microsoft.com/office/powerpoint/2010/main" val="2788772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1AA195"/>
                </a:solidFill>
                <a:effectLst/>
                <a:latin typeface="Lato" panose="020F0502020204030203" pitchFamily="34" charset="0"/>
              </a:rPr>
              <a:t>Another Way is a charity founded in 2019 by Amy Bray, when she was just 16. Another Way connects passionate individuals who care about making lifestyle changes for the benefit of a healthier planet. They do this by providing resources, guidance and connections through the Power Of Ten platform. Individuals take inspiration and information into their communities to start conversations around sustainable lifestyles and influence change.   </a:t>
            </a:r>
            <a:endParaRPr lang="en-GB" b="0" i="0" dirty="0">
              <a:solidFill>
                <a:srgbClr val="000000"/>
              </a:solidFill>
              <a:effectLst/>
              <a:latin typeface="Segoe UI" panose="020B0502040204020203" pitchFamily="34" charset="0"/>
            </a:endParaRPr>
          </a:p>
          <a:p>
            <a:pPr algn="just" rtl="0" fontAlgn="base"/>
            <a:r>
              <a:rPr lang="en-GB" sz="1800" b="0" i="0" dirty="0">
                <a:solidFill>
                  <a:srgbClr val="1AA195"/>
                </a:solidFill>
                <a:effectLst/>
                <a:latin typeface="Lato" panose="020F0502020204030203" pitchFamily="34" charset="0"/>
              </a:rPr>
              <a:t>Another Way has produced an Oceans Pack which provides </a:t>
            </a:r>
            <a:endParaRPr lang="en-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GB" sz="1800" b="0" i="0" dirty="0">
                <a:solidFill>
                  <a:srgbClr val="1AA195"/>
                </a:solidFill>
                <a:effectLst/>
                <a:latin typeface="Lato" panose="020F0502020204030203" pitchFamily="34" charset="0"/>
              </a:rPr>
              <a:t>Science-based information about the problems with our oceans  </a:t>
            </a:r>
            <a:endParaRPr lang="en-GB" sz="1800" b="0" i="0" dirty="0">
              <a:solidFill>
                <a:srgbClr val="000000"/>
              </a:solidFill>
              <a:effectLst/>
              <a:latin typeface="Lato" panose="020F0502020204030203" pitchFamily="34" charset="0"/>
            </a:endParaRPr>
          </a:p>
          <a:p>
            <a:pPr algn="just" rtl="0" fontAlgn="base">
              <a:buFont typeface="Arial" panose="020B0604020202020204" pitchFamily="34" charset="0"/>
              <a:buChar char="•"/>
            </a:pPr>
            <a:r>
              <a:rPr lang="en-GB" sz="1800" b="0" i="0" dirty="0">
                <a:solidFill>
                  <a:srgbClr val="1AA195"/>
                </a:solidFill>
                <a:effectLst/>
                <a:latin typeface="Lato" panose="020F0502020204030203" pitchFamily="34" charset="0"/>
              </a:rPr>
              <a:t>Solutions that are already in place and </a:t>
            </a:r>
            <a:endParaRPr lang="en-GB" sz="1800" b="0" i="0" dirty="0">
              <a:solidFill>
                <a:srgbClr val="000000"/>
              </a:solidFill>
              <a:effectLst/>
              <a:latin typeface="Lato" panose="020F0502020204030203" pitchFamily="34" charset="0"/>
            </a:endParaRPr>
          </a:p>
          <a:p>
            <a:pPr algn="just" rtl="0" fontAlgn="base">
              <a:buFont typeface="Arial" panose="020B0604020202020204" pitchFamily="34" charset="0"/>
              <a:buChar char="•"/>
            </a:pPr>
            <a:r>
              <a:rPr lang="en-GB" sz="1800" b="0" i="0" dirty="0">
                <a:solidFill>
                  <a:srgbClr val="1AA195"/>
                </a:solidFill>
                <a:effectLst/>
                <a:latin typeface="Lato" panose="020F0502020204030203" pitchFamily="34" charset="0"/>
              </a:rPr>
              <a:t>Actions that you can take to help our oceans  </a:t>
            </a:r>
            <a:endParaRPr lang="en-GB" sz="1800" b="0" i="0" dirty="0">
              <a:solidFill>
                <a:srgbClr val="000000"/>
              </a:solidFill>
              <a:effectLst/>
              <a:latin typeface="Lato" panose="020F0502020204030203" pitchFamily="34" charset="0"/>
            </a:endParaRPr>
          </a:p>
          <a:p>
            <a:pPr algn="just" rtl="0" fontAlgn="base"/>
            <a:r>
              <a:rPr lang="en-GB" sz="1800" b="0" i="0" dirty="0">
                <a:solidFill>
                  <a:srgbClr val="1AA195"/>
                </a:solidFill>
                <a:effectLst/>
                <a:latin typeface="Lato" panose="020F0502020204030203" pitchFamily="34" charset="0"/>
              </a:rPr>
              <a:t>This slide deck accompanies the Oceans Pack. It provides an insight into the interconnectivity of our planet’s delicate relationships, illustrating, that if we change one thing it can have a knock-on effect on another. Our overall aim should be to help to restore nature's relationships that we have disrupted.  </a:t>
            </a:r>
            <a:endParaRPr lang="en-GB" b="0" i="0" dirty="0">
              <a:solidFill>
                <a:srgbClr val="000000"/>
              </a:solidFill>
              <a:effectLst/>
              <a:latin typeface="Segoe UI" panose="020B0502040204020203" pitchFamily="34" charset="0"/>
            </a:endParaRPr>
          </a:p>
          <a:p>
            <a:pPr algn="just"/>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a:t>
            </a:fld>
            <a:endParaRPr lang="en-US"/>
          </a:p>
        </p:txBody>
      </p:sp>
    </p:spTree>
    <p:extLst>
      <p:ext uri="{BB962C8B-B14F-4D97-AF65-F5344CB8AC3E}">
        <p14:creationId xmlns:p14="http://schemas.microsoft.com/office/powerpoint/2010/main" val="1708004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Lato" panose="020F0502020204030203" pitchFamily="34" charset="0"/>
              </a:rPr>
              <a:t>Work in pairs and each find as many things as you can that are plastic.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Lato" panose="020F0502020204030203" pitchFamily="34" charset="0"/>
              </a:rPr>
              <a:t>Discuss what you could swap for a reusable or a non-plastic option.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Lato" panose="020F0502020204030203" pitchFamily="34" charset="0"/>
              </a:rPr>
              <a:t>Write it down on your Pledge Sheet / Bag  </a:t>
            </a:r>
            <a:endParaRPr lang="en-GB"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10</a:t>
            </a:fld>
            <a:endParaRPr lang="en-US"/>
          </a:p>
        </p:txBody>
      </p:sp>
    </p:spTree>
    <p:extLst>
      <p:ext uri="{BB962C8B-B14F-4D97-AF65-F5344CB8AC3E}">
        <p14:creationId xmlns:p14="http://schemas.microsoft.com/office/powerpoint/2010/main" val="81208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So that’s a lot of plastic right? In addition to all this plastic putting strain on our planet’s resources, it is also bad news for our sea creatures. Here are just a few of the animals that are impacted because of all this plastic in the oceans.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Turtles: Plastic bags look a lot like jellyfish so turtles often try to eat them </a:t>
            </a:r>
            <a:endParaRPr lang="en-GB" b="0" i="0" dirty="0">
              <a:solidFill>
                <a:srgbClr val="000000"/>
              </a:solidFill>
              <a:effectLst/>
              <a:latin typeface="Segoe UI" panose="020B0502040204020203" pitchFamily="34" charset="0"/>
            </a:endParaRPr>
          </a:p>
          <a:p>
            <a:pPr algn="just" rtl="0" fontAlgn="base"/>
            <a:r>
              <a:rPr lang="en-GB" sz="1800" b="0" i="0" dirty="0">
                <a:solidFill>
                  <a:srgbClr val="FF0000"/>
                </a:solidFill>
                <a:effectLst/>
                <a:latin typeface="Lato" panose="020F0502020204030203" pitchFamily="34" charset="0"/>
              </a:rPr>
              <a:t>Q: What percentage of turtles do you think have plastic in their stomachs?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 Every single sea turtle - they consume plastics all the time, even the tiniest of plastics can get into turtles' stomachs and if too much is in there they can starve and the plastic can also make them too sick. </a:t>
            </a:r>
            <a:endParaRPr lang="en-GB" b="0" i="0" dirty="0">
              <a:solidFill>
                <a:srgbClr val="000000"/>
              </a:solidFill>
              <a:effectLst/>
              <a:latin typeface="Segoe UI" panose="020B0502040204020203" pitchFamily="34" charset="0"/>
            </a:endParaRPr>
          </a:p>
          <a:p>
            <a:pPr algn="just" rtl="0" fontAlgn="base"/>
            <a:r>
              <a:rPr lang="en-GB" sz="1800" b="0" i="0" dirty="0">
                <a:solidFill>
                  <a:srgbClr val="FF0000"/>
                </a:solidFill>
                <a:effectLst/>
                <a:latin typeface="Lato" panose="020F0502020204030203" pitchFamily="34" charset="0"/>
              </a:rPr>
              <a:t>Q: What percentage of seabirds do you think contains plastic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 80% and this is expected to rise to 99% by 2050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Seabirds eat fish that contain plastics, but they also eat plastic found on the beaches and coasts – as plastic is often colourful – they eat it mistaking it for seeds and fruits. </a:t>
            </a:r>
            <a:endParaRPr lang="en-GB"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11</a:t>
            </a:fld>
            <a:endParaRPr lang="en-US"/>
          </a:p>
        </p:txBody>
      </p:sp>
    </p:spTree>
    <p:extLst>
      <p:ext uri="{BB962C8B-B14F-4D97-AF65-F5344CB8AC3E}">
        <p14:creationId xmlns:p14="http://schemas.microsoft.com/office/powerpoint/2010/main" val="448521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This plastic impacts wildlife as animals become entangled in it. They can’t remove it and are then stuck for the rest of their lives, unless they get rescued by humans. Some creatures are found to have grown with plastics on them, deforming their bodies. Unfortunately, 100 million marine mammals are killed every year by plastic! Fishing nets are one of the main problems - 50% of ocean plastics are "ghost" fishing nets – which means that they are fishing nets which have been discarded, lost or abandoned.  </a:t>
            </a:r>
            <a:endParaRPr lang="en-GB" b="0" i="0" dirty="0">
              <a:solidFill>
                <a:srgbClr val="000000"/>
              </a:solidFill>
              <a:effectLst/>
              <a:latin typeface="Segoe UI" panose="020B0502040204020203" pitchFamily="34" charset="0"/>
            </a:endParaRPr>
          </a:p>
          <a:p>
            <a:pPr algn="just" rtl="0" fontAlgn="base"/>
            <a:r>
              <a:rPr lang="en-GB" sz="1800" b="0" i="0" dirty="0">
                <a:solidFill>
                  <a:srgbClr val="FF68A5"/>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12</a:t>
            </a:fld>
            <a:endParaRPr lang="en-US"/>
          </a:p>
        </p:txBody>
      </p:sp>
    </p:spTree>
    <p:extLst>
      <p:ext uri="{BB962C8B-B14F-4D97-AF65-F5344CB8AC3E}">
        <p14:creationId xmlns:p14="http://schemas.microsoft.com/office/powerpoint/2010/main" val="211730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In an earlier slide, we discussed how, over many years, hard plastics can breakdown to form microplastics. Weather, waves and time, will break down all plastic items eventually break down into tiny plastic particles. These circulate throughout our oceans and will NEVER disappear.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Microplastics are present in items that we may not expect to be in.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Car tyres release microplastics that then get washed into the waterways. Microplastics are also in clothes made of nylon, or other synthetic fabrics. These get washed out through washing machines, and believe it or not, shower gels and shampoos can contain microplastics too which get washed down our drains and end up in the oceans. </a:t>
            </a:r>
            <a:endParaRPr lang="en-GB"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13</a:t>
            </a:fld>
            <a:endParaRPr lang="en-US"/>
          </a:p>
        </p:txBody>
      </p:sp>
    </p:spTree>
    <p:extLst>
      <p:ext uri="{BB962C8B-B14F-4D97-AF65-F5344CB8AC3E}">
        <p14:creationId xmlns:p14="http://schemas.microsoft.com/office/powerpoint/2010/main" val="165598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In this activity, I will show you a series of images and you have to guess whether or not they can contain plastics. </a:t>
            </a:r>
            <a:r>
              <a:rPr lang="en-US" dirty="0"/>
              <a:t> </a:t>
            </a:r>
          </a:p>
          <a:p>
            <a:pPr algn="just"/>
            <a:r>
              <a:rPr lang="en-US" dirty="0"/>
              <a:t>(See user manual for info and facts on each item)   </a:t>
            </a:r>
            <a:endParaRPr lang="en-US" dirty="0">
              <a:cs typeface="Calibri"/>
            </a:endParaRPr>
          </a:p>
          <a:p>
            <a:pPr algn="just"/>
            <a:endParaRPr lang="en-US" dirty="0"/>
          </a:p>
          <a:p>
            <a:pPr marL="171450" indent="-171450">
              <a:buFont typeface="Symbol"/>
              <a:buChar char="•"/>
            </a:pPr>
            <a:endParaRPr lang="en-US" b="1" dirty="0">
              <a:cs typeface="Calibri"/>
            </a:endParaRPr>
          </a:p>
          <a:p>
            <a:pPr algn="just"/>
            <a:r>
              <a:rPr lang="en-US" b="1" dirty="0"/>
              <a:t> </a:t>
            </a:r>
            <a:endParaRPr lang="en-US" dirty="0"/>
          </a:p>
          <a:p>
            <a:pPr algn="just"/>
            <a:endParaRPr lang="en-US" b="1"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14</a:t>
            </a:fld>
            <a:endParaRPr lang="en-US"/>
          </a:p>
        </p:txBody>
      </p:sp>
    </p:spTree>
    <p:extLst>
      <p:ext uri="{BB962C8B-B14F-4D97-AF65-F5344CB8AC3E}">
        <p14:creationId xmlns:p14="http://schemas.microsoft.com/office/powerpoint/2010/main" val="4145854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All these tiny microplastics that we cannot see can do great harm to our sea creatures and in the end us… let’s check out how this all affects us as humans.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As microplastics are tiny, they can be eaten by tiny creatures. This is the start of our food chain. Plankton eat these tiny plastics, and small fish eat these plankton, larger fish eat these smaller fish and we catch these larger fish for our consumption, in fact 1 in 3 fish caught contains plastic, so if you’ve had 3 pieces of fish recently, chances are that one of them had plastic inside.  Not a nice thought, is it?!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At Power of Ten, we are all about providing solutions, - this all does sound like a whale of a problem!! And let’s be honest it is, but every single one of you has the opportunity to help change the direction that this problem is headed by just thinking about what you do, how you do it and who you talk to.   </a:t>
            </a:r>
            <a:endParaRPr lang="en-GB" sz="2800"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15</a:t>
            </a:fld>
            <a:endParaRPr lang="en-US"/>
          </a:p>
        </p:txBody>
      </p:sp>
    </p:spTree>
    <p:extLst>
      <p:ext uri="{BB962C8B-B14F-4D97-AF65-F5344CB8AC3E}">
        <p14:creationId xmlns:p14="http://schemas.microsoft.com/office/powerpoint/2010/main" val="1699552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All these tiny microplastics that we cannot see can do great harm to our sea creatures and in the end us… let’s check out how this all affects us as humans.</a:t>
            </a:r>
          </a:p>
          <a:p>
            <a:pPr algn="just"/>
            <a:r>
              <a:rPr lang="en-US"/>
              <a:t>As the microplastics are tiny, they can be ingested by tiny creatures, in fact plankton eat these tiny plastics, and small fish eat these plankton, larger fish eat these smaller fish and we catch these larger fish for our consumption, in fact 1 in 3 fish caught contains plastic, so if you’ve had 3 pieces of fish recently, chances are that one of them had plastic inside.  Not a nice thought, is it?!</a:t>
            </a:r>
          </a:p>
          <a:p>
            <a:pPr algn="just"/>
            <a:endParaRPr lang="en-US"/>
          </a:p>
          <a:p>
            <a:pPr algn="just"/>
            <a:r>
              <a:rPr lang="en-US"/>
              <a:t>But, at Power of Ten, we are all about providing solutions, - this all does sound like a mammoth problem, and let’s be honest it is, but every single one of you has the opportunity to help change the direction that this is headed by just thinking about what you do, how you do it and who you talk to.  </a:t>
            </a:r>
          </a:p>
          <a:p>
            <a:pPr algn="just"/>
            <a:endParaRPr lang="en-US">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16</a:t>
            </a:fld>
            <a:endParaRPr lang="en-US"/>
          </a:p>
        </p:txBody>
      </p:sp>
    </p:spTree>
    <p:extLst>
      <p:ext uri="{BB962C8B-B14F-4D97-AF65-F5344CB8AC3E}">
        <p14:creationId xmlns:p14="http://schemas.microsoft.com/office/powerpoint/2010/main" val="3146820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we help curb this </a:t>
            </a:r>
            <a:r>
              <a:rPr lang="en-US" sz="1200" dirty="0">
                <a:solidFill>
                  <a:schemeClr val="accent1"/>
                </a:solidFill>
                <a:latin typeface="+mj-lt"/>
              </a:rPr>
              <a:t>plastic problem.. If someone offers you a single use plastic – simply no if you can.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17</a:t>
            </a:fld>
            <a:endParaRPr lang="en-US"/>
          </a:p>
        </p:txBody>
      </p:sp>
    </p:spTree>
    <p:extLst>
      <p:ext uri="{BB962C8B-B14F-4D97-AF65-F5344CB8AC3E}">
        <p14:creationId xmlns:p14="http://schemas.microsoft.com/office/powerpoint/2010/main" val="684046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To show how </a:t>
            </a:r>
            <a:r>
              <a:rPr lang="en-US" dirty="0" err="1"/>
              <a:t>behaviour</a:t>
            </a:r>
            <a:r>
              <a:rPr lang="en-US" dirty="0"/>
              <a:t> change can affect consumerism.  we just need to look at the difference between Denmark and American.  Denmark has a </a:t>
            </a:r>
            <a:r>
              <a:rPr lang="en-US" sz="1200" dirty="0">
                <a:solidFill>
                  <a:schemeClr val="accent1"/>
                </a:solidFill>
                <a:latin typeface="+mj-lt"/>
              </a:rPr>
              <a:t>plastic bag fee, any time they have to use a plastic bag, this results in Danes only using 4 plastic bags per person per year.  Compare this to American where this no such fee and you can see they get through at least 1 plastic bags every day of the year.  So let’s loo at how we can change our addiction to single use plastics… </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18</a:t>
            </a:fld>
            <a:endParaRPr lang="en-US"/>
          </a:p>
        </p:txBody>
      </p:sp>
    </p:spTree>
    <p:extLst>
      <p:ext uri="{BB962C8B-B14F-4D97-AF65-F5344CB8AC3E}">
        <p14:creationId xmlns:p14="http://schemas.microsoft.com/office/powerpoint/2010/main" val="3667505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Our Power Of Ten Solutions are broken down into categories for actual actions that you as people on this planet can do.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Consume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BE A CONSCIOUS CONSUMER</a:t>
            </a:r>
            <a:r>
              <a:rPr lang="en-GB" sz="1800" b="0" i="0" dirty="0">
                <a:solidFill>
                  <a:srgbClr val="000000"/>
                </a:solidFill>
                <a:effectLst/>
                <a:latin typeface="Lato" panose="020F0502020204030203" pitchFamily="34" charset="0"/>
              </a:rPr>
              <a:t> – with every purchase – think!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EDUCATE – Learn More about the Topic</a:t>
            </a:r>
            <a:r>
              <a:rPr lang="en-GB" sz="1800" b="0" i="0" dirty="0">
                <a:solidFill>
                  <a:srgbClr val="000000"/>
                </a:solidFill>
                <a:effectLst/>
                <a:latin typeface="Lato" panose="020F0502020204030203" pitchFamily="34" charset="0"/>
              </a:rPr>
              <a:t>– Education leads to knowledge and knowledge leads to action. The more you learn, the more you care, the more likely you are to do something about it.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DO - Be Proactive and Get Involved</a:t>
            </a:r>
            <a:r>
              <a:rPr lang="en-GB" sz="1800" b="0" i="0" dirty="0">
                <a:solidFill>
                  <a:srgbClr val="000000"/>
                </a:solidFill>
                <a:effectLst/>
                <a:latin typeface="Lato" panose="020F0502020204030203" pitchFamily="34" charset="0"/>
              </a:rPr>
              <a:t> – Imagine if every single person on the planet stopped using plastic, very soon our demand for plastic would completely stop.   </a:t>
            </a:r>
            <a:endParaRPr lang="en-GB" sz="2800" b="0" i="0" dirty="0">
              <a:solidFill>
                <a:srgbClr val="000000"/>
              </a:solidFill>
              <a:effectLst/>
              <a:latin typeface="Segoe UI" panose="020B0502040204020203" pitchFamily="34" charset="0"/>
            </a:endParaRPr>
          </a:p>
          <a:p>
            <a:pPr algn="just" rtl="0" fontAlgn="base"/>
            <a:r>
              <a:rPr lang="en-GB" sz="1800" b="1" i="0" dirty="0">
                <a:solidFill>
                  <a:srgbClr val="000000"/>
                </a:solidFill>
                <a:effectLst/>
                <a:latin typeface="Lato" panose="020F0502020204030203" pitchFamily="34" charset="0"/>
              </a:rPr>
              <a:t>DISCUSS - Share Your Knowledge </a:t>
            </a:r>
            <a:r>
              <a:rPr lang="en-GB" sz="1800" b="0" i="0" dirty="0">
                <a:solidFill>
                  <a:srgbClr val="000000"/>
                </a:solidFill>
                <a:effectLst/>
                <a:latin typeface="Lato" panose="020F0502020204030203" pitchFamily="34" charset="0"/>
              </a:rPr>
              <a:t>– Spread the word and get people talking about these issues and solutions.   </a:t>
            </a:r>
            <a:endParaRPr lang="en-GB" sz="2800"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sz="2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19</a:t>
            </a:fld>
            <a:endParaRPr lang="en-US"/>
          </a:p>
        </p:txBody>
      </p:sp>
    </p:spTree>
    <p:extLst>
      <p:ext uri="{BB962C8B-B14F-4D97-AF65-F5344CB8AC3E}">
        <p14:creationId xmlns:p14="http://schemas.microsoft.com/office/powerpoint/2010/main" val="65509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The Power Of Ten is a platform set up for young environmentalists. </a:t>
            </a:r>
            <a:r>
              <a:rPr lang="en-GB" sz="1800" b="0" i="0" dirty="0">
                <a:solidFill>
                  <a:srgbClr val="FFFFFF"/>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The Power of Ten is defined as follows: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If 1 person tells 10 people and those ten people tell 10 more… within 10 days the whole world will have been inspired.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Based on this theory, Another Way spreads positive messages about what can be done if we all make small changes to help our planet.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The presentation gives an insight into the main problems that the climate is facing. After understanding the problems, we provide inspirational action that you can take to make positive changes for you and the planet.  You can then share this with others, spreading messages and realising the Power of Ten.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a:t>
            </a:fld>
            <a:endParaRPr lang="en-US"/>
          </a:p>
        </p:txBody>
      </p:sp>
    </p:spTree>
    <p:extLst>
      <p:ext uri="{BB962C8B-B14F-4D97-AF65-F5344CB8AC3E}">
        <p14:creationId xmlns:p14="http://schemas.microsoft.com/office/powerpoint/2010/main" val="3790075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pitchFamily="2" charset="0"/>
              </a:rPr>
              <a:t>Having discussed the importance of avoiding single-use plastics, let’s think about how we can stop contributing to this problem.</a:t>
            </a:r>
          </a:p>
          <a:p>
            <a:pPr algn="l"/>
            <a:r>
              <a:rPr lang="en-GB" b="0" i="0" dirty="0">
                <a:solidFill>
                  <a:srgbClr val="000000"/>
                </a:solidFill>
                <a:effectLst/>
                <a:latin typeface="Times" pitchFamily="2" charset="0"/>
              </a:rPr>
              <a:t>Firstly just say no to plastic items when you are offered them. Does that 1 apple you are buying really need to be in a plastic bag. Do you really need that plastic straw for your drink? Just politely say, thanks but I don’t need that plastic bag and one less piece of plastic will have been used.</a:t>
            </a:r>
          </a:p>
          <a:p>
            <a:pPr algn="l"/>
            <a:r>
              <a:rPr lang="en-GB" b="0" i="0" dirty="0">
                <a:solidFill>
                  <a:srgbClr val="000000"/>
                </a:solidFill>
                <a:effectLst/>
                <a:latin typeface="Times" pitchFamily="2" charset="0"/>
              </a:rPr>
              <a:t>On average a plastic bag is used for 12 minutes and then discarded. If everybody used reusable bags instead of single-use plastic bags, then the demand for these bags would decrease.</a:t>
            </a:r>
          </a:p>
          <a:p>
            <a:pPr algn="l"/>
            <a:r>
              <a:rPr lang="en-GB" b="0" i="0" dirty="0">
                <a:solidFill>
                  <a:srgbClr val="000000"/>
                </a:solidFill>
                <a:effectLst/>
                <a:latin typeface="Times" pitchFamily="2" charset="0"/>
              </a:rPr>
              <a:t>Let’s look at an example. In America the average amount of plastic bags used per person per year is 365 (that is one every day!)… In Denmark however, this is 4 plastic bags per year… imagine if all countries only used 4 plastic bags per year, we would have a very different situation… If people use alternatives for carrying their shopping, then we could turn the tide on our plastic demand.</a:t>
            </a:r>
          </a:p>
          <a:p>
            <a:pPr algn="l"/>
            <a:r>
              <a:rPr lang="en-GB" b="0" i="0" dirty="0">
                <a:solidFill>
                  <a:srgbClr val="000000"/>
                </a:solidFill>
                <a:effectLst/>
                <a:latin typeface="Times" pitchFamily="2" charset="0"/>
              </a:rPr>
              <a:t>But we all forget – so if you have forgotten your reusable bag, simply ask if a non-plastic option is available – like a paper bag, or paper straw. These items have a significantly lower impact on our resources, our wildlife and ultimately on us.</a:t>
            </a:r>
          </a:p>
          <a:p>
            <a:pPr algn="l"/>
            <a:r>
              <a:rPr lang="en-GB" b="0" i="0" dirty="0">
                <a:solidFill>
                  <a:srgbClr val="000000"/>
                </a:solidFill>
                <a:effectLst/>
                <a:latin typeface="Times" pitchFamily="2" charset="0"/>
              </a:rPr>
              <a:t>Other plastic items in the house can also be swapped for non-plastic options. Next time you go shopping and the first item you see is plastic, search a bit more and try and find a non-plastic alternative – there is ALWAYS a non-plastic alternative!</a:t>
            </a:r>
          </a:p>
          <a:p>
            <a:pPr algn="just"/>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20</a:t>
            </a:fld>
            <a:endParaRPr lang="en-US"/>
          </a:p>
        </p:txBody>
      </p:sp>
    </p:spTree>
    <p:extLst>
      <p:ext uri="{BB962C8B-B14F-4D97-AF65-F5344CB8AC3E}">
        <p14:creationId xmlns:p14="http://schemas.microsoft.com/office/powerpoint/2010/main" val="604756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dirty="0">
                <a:solidFill>
                  <a:srgbClr val="000000"/>
                </a:solidFill>
                <a:effectLst/>
                <a:latin typeface="Times" pitchFamily="2" charset="0"/>
              </a:rPr>
              <a:t>Lastly but not least, find yourself a local beach clean-up or local litter pick. They happen up and down the country and can be a great day out, a chance to meet new people whilst also making a difference. Imagine if every person took part in a beach clean just once a month, the amount of plastic entering our oceans would reduce dramatically! In fact, if every single person just picked up just 1 piece of litter per day, we would save 24 billion pieces of litter entering the environment every year!</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21</a:t>
            </a:fld>
            <a:endParaRPr lang="en-US"/>
          </a:p>
        </p:txBody>
      </p:sp>
    </p:spTree>
    <p:extLst>
      <p:ext uri="{BB962C8B-B14F-4D97-AF65-F5344CB8AC3E}">
        <p14:creationId xmlns:p14="http://schemas.microsoft.com/office/powerpoint/2010/main" val="3123166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pitchFamily="2" charset="0"/>
              </a:rPr>
              <a:t>We know that the oceans are warming, in fact ocean warming has doubled since 1993 and is now 0.65 degrees warmer than preindustrial levels. Although this may not seem like much, it has great impacts on the oceans and the life that lives in them. The oceans have a very delicate balance within a very precise set of circumstances. If anything changes, it creates a knock-on effect for all the sea life and plant life, and ultimately our whole world.</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22</a:t>
            </a:fld>
            <a:endParaRPr lang="en-US"/>
          </a:p>
        </p:txBody>
      </p:sp>
    </p:spTree>
    <p:extLst>
      <p:ext uri="{BB962C8B-B14F-4D97-AF65-F5344CB8AC3E}">
        <p14:creationId xmlns:p14="http://schemas.microsoft.com/office/powerpoint/2010/main" val="554345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pitchFamily="2" charset="0"/>
              </a:rPr>
              <a:t>One of the main problems with a rise in sea temperatures is what is known as coral bleaching. This section will discuss coral bleaching in more depth so you can understand what it is.</a:t>
            </a:r>
          </a:p>
          <a:p>
            <a:pPr algn="l"/>
            <a:r>
              <a:rPr lang="en-GB" b="0" i="0" dirty="0">
                <a:solidFill>
                  <a:srgbClr val="000000"/>
                </a:solidFill>
                <a:effectLst/>
                <a:latin typeface="Times" pitchFamily="2" charset="0"/>
              </a:rPr>
              <a:t>Why care for coral reefs? Well our coral reefs help to sustain around 25% of all sea life in the oceans, meaning they are vital for a large section of the life to survive. Coral bleaching damages these reefs. If these reefs are damaged these impacts entire communities of fish, which then impacts on the health of the entire ocean around them.</a:t>
            </a:r>
          </a:p>
          <a:p>
            <a:endParaRPr lang="en-ID" dirty="0">
              <a:solidFill>
                <a:srgbClr val="262626"/>
              </a:solidFill>
              <a:ea typeface="Source Sans Pro"/>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23</a:t>
            </a:fld>
            <a:endParaRPr lang="en-US"/>
          </a:p>
        </p:txBody>
      </p:sp>
    </p:spTree>
    <p:extLst>
      <p:ext uri="{BB962C8B-B14F-4D97-AF65-F5344CB8AC3E}">
        <p14:creationId xmlns:p14="http://schemas.microsoft.com/office/powerpoint/2010/main" val="1227367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pitchFamily="2" charset="0"/>
              </a:rPr>
              <a:t>Let’s get back to basics. What are corals? Corals are living creatures. They are made up of thousands of tiny animals called polyps, which each have algae living inside them. The polyps and the algae have what is known as a symbiotic relationship, meaning that they both benefit. The polyps provide the algae with nutrients, and in turn the algae provide the polyps with sugars produced during photosynthesis, which are responsible for their bright colours.</a:t>
            </a:r>
            <a:endParaRPr lang="en-US" sz="1800"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24</a:t>
            </a:fld>
            <a:endParaRPr lang="en-US"/>
          </a:p>
        </p:txBody>
      </p:sp>
    </p:spTree>
    <p:extLst>
      <p:ext uri="{BB962C8B-B14F-4D97-AF65-F5344CB8AC3E}">
        <p14:creationId xmlns:p14="http://schemas.microsoft.com/office/powerpoint/2010/main" val="3874087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pitchFamily="2" charset="0"/>
              </a:rPr>
              <a:t>When the oceans get warmer, the corals receive a shock. They then expel their algae. The coral starts to starve as it no longer have the sugars provided by the algae they need to survive. The corals then lose their colour and start to appear white. This is why the process is called a bleaching event as the colour is bleached out of them. The corals then become vulnerable to disease and often die as a result. This means that they are no longer useful for the fish and many communities die as they no longer have homes to live in; food to eat; or nurseries for their young.</a:t>
            </a:r>
          </a:p>
          <a:p>
            <a:pPr algn="l"/>
            <a:r>
              <a:rPr lang="en-GB" b="0" i="0" dirty="0">
                <a:solidFill>
                  <a:srgbClr val="000000"/>
                </a:solidFill>
                <a:effectLst/>
                <a:latin typeface="Times" pitchFamily="2" charset="0"/>
              </a:rPr>
              <a:t>In these pictures you can see a healthy coral reef with colourful corals and many varieties of fish swimming amongst them. In contrast on the next picture you can see the white coral is already dead and there is no life living amongst these corals.</a:t>
            </a:r>
          </a:p>
        </p:txBody>
      </p:sp>
      <p:sp>
        <p:nvSpPr>
          <p:cNvPr id="4" name="Slide Number Placeholder 3"/>
          <p:cNvSpPr>
            <a:spLocks noGrp="1"/>
          </p:cNvSpPr>
          <p:nvPr>
            <p:ph type="sldNum" sz="quarter" idx="5"/>
          </p:nvPr>
        </p:nvSpPr>
        <p:spPr/>
        <p:txBody>
          <a:bodyPr/>
          <a:lstStyle/>
          <a:p>
            <a:fld id="{44258FF5-D2B7-4EE1-9DC1-93E2529E1F87}" type="slidenum">
              <a:rPr lang="en-US" smtClean="0"/>
              <a:t>25</a:t>
            </a:fld>
            <a:endParaRPr lang="en-US"/>
          </a:p>
        </p:txBody>
      </p:sp>
    </p:spTree>
    <p:extLst>
      <p:ext uri="{BB962C8B-B14F-4D97-AF65-F5344CB8AC3E}">
        <p14:creationId xmlns:p14="http://schemas.microsoft.com/office/powerpoint/2010/main" val="4096539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pitchFamily="2" charset="0"/>
              </a:rPr>
              <a:t>Let’s look at one of the most famous coral reefs on our planet, the Great Barrier Reef in Australia. The Great Barrier Reef has lost half of its live corals in only the last 20 years. This is really concerning as the Great Barrier Reef supports at least 12,000 species, and 136 known endangered species. These species will die out if coral bleaching continues. As well as numerous fish, invertebrates and other sea life, many larger marine mammals are endangered or vulnerable because of coral bleaching in the great Barrier Reef region.</a:t>
            </a:r>
          </a:p>
          <a:p>
            <a:pPr algn="l"/>
            <a:r>
              <a:rPr lang="en-GB" b="0" i="0" dirty="0">
                <a:solidFill>
                  <a:srgbClr val="000000"/>
                </a:solidFill>
                <a:effectLst/>
                <a:latin typeface="Times" pitchFamily="2" charset="0"/>
              </a:rPr>
              <a:t>These mammals rely on coral reefs for foraging, providing safe havens from predators and providing fish for food. If the coral reefs continue to decline, the fish species continue to decline and the number of these larger mammals continue to decline.</a:t>
            </a:r>
          </a:p>
          <a:p>
            <a:pPr algn="l"/>
            <a:r>
              <a:rPr lang="en-GB" b="0" i="0" dirty="0">
                <a:solidFill>
                  <a:srgbClr val="000000"/>
                </a:solidFill>
                <a:effectLst/>
                <a:latin typeface="Times" pitchFamily="2" charset="0"/>
              </a:rPr>
              <a:t>If these bleaching events continue to happen the health of our entire oceans will be at risk, and therefore our lives will be at risk too. But as always, we are here to show you some incredible things that are happening to save the oceans and repair these places.</a:t>
            </a: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26</a:t>
            </a:fld>
            <a:endParaRPr lang="en-US"/>
          </a:p>
        </p:txBody>
      </p:sp>
    </p:spTree>
    <p:extLst>
      <p:ext uri="{BB962C8B-B14F-4D97-AF65-F5344CB8AC3E}">
        <p14:creationId xmlns:p14="http://schemas.microsoft.com/office/powerpoint/2010/main" val="4294864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GB" b="0" i="0" dirty="0">
                <a:solidFill>
                  <a:srgbClr val="000000"/>
                </a:solidFill>
                <a:effectLst/>
                <a:latin typeface="Times" pitchFamily="2" charset="0"/>
              </a:rPr>
              <a:t>Amazingly these coral reef systems can be replanted. Just as we might plant a forest, we can also re-plant a coral reef. Restoration projects use artificial skeletal structures made of metal to place in the ocean with young corals attached helping to repopulate coral communities within the ocean. Take a look at this short video which shows the impact that these projects can have. Show video: https://</a:t>
            </a:r>
            <a:r>
              <a:rPr lang="en-GB" b="0" i="0" dirty="0" err="1">
                <a:solidFill>
                  <a:srgbClr val="000000"/>
                </a:solidFill>
                <a:effectLst/>
                <a:latin typeface="Times" pitchFamily="2" charset="0"/>
              </a:rPr>
              <a:t>www.azocleantech.com</a:t>
            </a:r>
            <a:r>
              <a:rPr lang="en-GB" b="0" i="0" dirty="0">
                <a:solidFill>
                  <a:srgbClr val="000000"/>
                </a:solidFill>
                <a:effectLst/>
                <a:latin typeface="Times" pitchFamily="2" charset="0"/>
              </a:rPr>
              <a:t>/</a:t>
            </a:r>
            <a:r>
              <a:rPr lang="en-GB" b="0" i="0" dirty="0" err="1">
                <a:solidFill>
                  <a:srgbClr val="000000"/>
                </a:solidFill>
                <a:effectLst/>
                <a:latin typeface="Times" pitchFamily="2" charset="0"/>
              </a:rPr>
              <a:t>article.aspx?ArticleID</a:t>
            </a:r>
            <a:r>
              <a:rPr lang="en-GB" b="0" i="0" dirty="0">
                <a:solidFill>
                  <a:srgbClr val="000000"/>
                </a:solidFill>
                <a:effectLst/>
                <a:latin typeface="Times" pitchFamily="2" charset="0"/>
              </a:rPr>
              <a:t>=1433</a:t>
            </a:r>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27</a:t>
            </a:fld>
            <a:endParaRPr lang="en-US"/>
          </a:p>
        </p:txBody>
      </p:sp>
    </p:spTree>
    <p:extLst>
      <p:ext uri="{BB962C8B-B14F-4D97-AF65-F5344CB8AC3E}">
        <p14:creationId xmlns:p14="http://schemas.microsoft.com/office/powerpoint/2010/main" val="2250935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2800" b="0" i="0" dirty="0">
                <a:solidFill>
                  <a:srgbClr val="000000"/>
                </a:solidFill>
                <a:effectLst/>
                <a:latin typeface="Times" pitchFamily="2" charset="0"/>
              </a:rPr>
              <a:t>As always, our Power Of Ten Solutions provide tangible actions that you can all take to contribute to the restoration of our planet. Here are just a few examples of organisations that you can follow. Follow these projects on social media, when you are on holiday, research local reef restoration projects and tell others about the amazing work that can be done, or just spread the word.</a:t>
            </a:r>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28</a:t>
            </a:fld>
            <a:endParaRPr lang="en-US"/>
          </a:p>
        </p:txBody>
      </p:sp>
    </p:spTree>
    <p:extLst>
      <p:ext uri="{BB962C8B-B14F-4D97-AF65-F5344CB8AC3E}">
        <p14:creationId xmlns:p14="http://schemas.microsoft.com/office/powerpoint/2010/main" val="2578318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CONSUME : Having discussed the importance of avoiding single use plastics, it is so important to ensure that you are not contributing too much to this problem. On average a plastic bag is used for 12 minutes and then discarded. If everybody used reusables instead then the demand for these bags would decrease and our reliance on them therefore would begin to decrease.  </a:t>
            </a:r>
          </a:p>
          <a:p>
            <a:pPr algn="just"/>
            <a:r>
              <a:rPr lang="en-US" dirty="0"/>
              <a:t>Let’s look at an example, in America the average amount of plastic bags used per person per year is 365… In Denmark however, this is 4 plastic bags per year… imagine if all countries only used 4 plastic bags per year, we would have a very different situation…  If people have the alternatives, if they are prepared then, we can turn the tide on our plastic demand.</a:t>
            </a:r>
            <a:endParaRPr lang="en-US" dirty="0">
              <a:cs typeface="Calibri"/>
            </a:endParaRPr>
          </a:p>
          <a:p>
            <a:r>
              <a:rPr lang="en-US" dirty="0"/>
              <a:t>But we all forget – so if you have forgotten your reusable, simply ask if they have a non-plastic option – like a paper bag, or paper straw, these items have a significantly reduced impact on our resources, our wildlife and ultimately on us.</a:t>
            </a:r>
            <a:endParaRPr lang="en-US" dirty="0">
              <a:cs typeface="Calibri"/>
            </a:endParaRPr>
          </a:p>
          <a:p>
            <a:pPr lvl="0" algn="l" defTabSz="914400">
              <a:lnSpc>
                <a:spcPct val="100000"/>
              </a:lnSpc>
              <a:spcBef>
                <a:spcPts val="0"/>
              </a:spcBef>
              <a:spcAft>
                <a:spcPts val="0"/>
              </a:spcAft>
              <a:buNone/>
              <a:tabLst/>
              <a:defRPr/>
            </a:pPr>
            <a:r>
              <a:rPr lang="en-US" dirty="0"/>
              <a:t>Other plastic items in the house can also be switched out for non-plastic options, next time you go shopping and the first item you see is plastic, search a bit more and try and find its non-plastic alternative – there is ALWAYS a non-plastic alternative!</a:t>
            </a:r>
            <a:endParaRPr lang="en-US" dirty="0">
              <a:cs typeface="Calibri"/>
            </a:endParaRPr>
          </a:p>
          <a:p>
            <a:r>
              <a:rPr lang="en-US" dirty="0"/>
              <a:t>Other plastic items in the house can also be switched out for non-plastic options, next time you go shopping and the first item you see is plastic, search a bit more and try and find it’s non-plastic alternative – there is ALWAYS a non-plastic alternative!</a:t>
            </a:r>
            <a:endParaRPr lang="en-US" dirty="0">
              <a:cs typeface="Calibri" panose="020F0502020204030204"/>
            </a:endParaRPr>
          </a:p>
          <a:p>
            <a:pPr algn="just"/>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29</a:t>
            </a:fld>
            <a:endParaRPr lang="en-US"/>
          </a:p>
        </p:txBody>
      </p:sp>
    </p:spTree>
    <p:extLst>
      <p:ext uri="{BB962C8B-B14F-4D97-AF65-F5344CB8AC3E}">
        <p14:creationId xmlns:p14="http://schemas.microsoft.com/office/powerpoint/2010/main" val="107639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We will discuss 3 main problems that the oceans are facing now. These are by no means the only problems; however, they are some of the most important to highlight.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First, </a:t>
            </a:r>
            <a:r>
              <a:rPr lang="en-GB" sz="1800" b="1" i="0" u="sng" dirty="0">
                <a:solidFill>
                  <a:srgbClr val="000000"/>
                </a:solidFill>
                <a:effectLst/>
                <a:latin typeface="Lato" panose="020F0502020204030203" pitchFamily="34" charset="0"/>
              </a:rPr>
              <a:t>plastics in the oceans,</a:t>
            </a:r>
            <a:r>
              <a:rPr lang="en-GB" sz="1800" b="0" i="0" dirty="0">
                <a:solidFill>
                  <a:srgbClr val="000000"/>
                </a:solidFill>
                <a:effectLst/>
                <a:latin typeface="Lato" panose="020F0502020204030203" pitchFamily="34" charset="0"/>
              </a:rPr>
              <a:t> focusing on single-use plastics. We provide alternatives and will discuss our options in breakout sessions.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Next will be our </a:t>
            </a:r>
            <a:r>
              <a:rPr lang="en-GB" sz="1800" b="1" i="0" u="sng" dirty="0">
                <a:solidFill>
                  <a:srgbClr val="000000"/>
                </a:solidFill>
                <a:effectLst/>
                <a:latin typeface="Lato" panose="020F0502020204030203" pitchFamily="34" charset="0"/>
              </a:rPr>
              <a:t>coral reef systems</a:t>
            </a:r>
            <a:r>
              <a:rPr lang="en-GB" sz="1800" b="0" i="0" dirty="0">
                <a:solidFill>
                  <a:srgbClr val="000000"/>
                </a:solidFill>
                <a:effectLst/>
                <a:latin typeface="Lato" panose="020F0502020204030203" pitchFamily="34" charset="0"/>
              </a:rPr>
              <a:t>, focusing on the impact of ocean warming. We suggest solutions and will discuss in breakout sessions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Thirdly will be looking into </a:t>
            </a:r>
            <a:r>
              <a:rPr lang="en-GB" sz="1800" b="1" i="0" u="sng" dirty="0">
                <a:solidFill>
                  <a:srgbClr val="000000"/>
                </a:solidFill>
                <a:effectLst/>
                <a:latin typeface="Lato" panose="020F0502020204030203" pitchFamily="34" charset="0"/>
              </a:rPr>
              <a:t>overfishing</a:t>
            </a:r>
            <a:r>
              <a:rPr lang="en-GB" sz="1800" b="0" i="0" dirty="0">
                <a:solidFill>
                  <a:srgbClr val="000000"/>
                </a:solidFill>
                <a:effectLst/>
                <a:latin typeface="Lato" panose="020F0502020204030203" pitchFamily="34" charset="0"/>
              </a:rPr>
              <a:t>, again providing tangible solutions and breakout sessions.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We will then hear some Good News Stories from the oceans. </a:t>
            </a:r>
            <a:endParaRPr lang="en-GB" b="0" i="0" dirty="0">
              <a:solidFill>
                <a:srgbClr val="000000"/>
              </a:solidFill>
              <a:effectLst/>
              <a:latin typeface="Segoe UI" panose="020B0502040204020203" pitchFamily="34" charset="0"/>
            </a:endParaRPr>
          </a:p>
          <a:p>
            <a:pPr algn="just"/>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a:t>
            </a:fld>
            <a:endParaRPr lang="en-US"/>
          </a:p>
        </p:txBody>
      </p:sp>
    </p:spTree>
    <p:extLst>
      <p:ext uri="{BB962C8B-B14F-4D97-AF65-F5344CB8AC3E}">
        <p14:creationId xmlns:p14="http://schemas.microsoft.com/office/powerpoint/2010/main" val="1423657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dirty="0">
                <a:solidFill>
                  <a:srgbClr val="000000"/>
                </a:solidFill>
                <a:effectLst/>
                <a:latin typeface="Times" pitchFamily="2" charset="0"/>
              </a:rPr>
              <a:t>Everybody can help reduce the impact of rising sea temperatures by assessing and reducing our own personal carbon footprints. There are numerous tools out there to help you to understand the actions that have the most impacts – choose an App or use this WWF tool. You can find one that suits your own style even one that has a gaming interface.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30</a:t>
            </a:fld>
            <a:endParaRPr lang="en-US"/>
          </a:p>
        </p:txBody>
      </p:sp>
    </p:spTree>
    <p:extLst>
      <p:ext uri="{BB962C8B-B14F-4D97-AF65-F5344CB8AC3E}">
        <p14:creationId xmlns:p14="http://schemas.microsoft.com/office/powerpoint/2010/main" val="3473384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dirty="0">
                <a:solidFill>
                  <a:srgbClr val="000000"/>
                </a:solidFill>
                <a:effectLst/>
                <a:latin typeface="Times" pitchFamily="2" charset="0"/>
              </a:rPr>
              <a:t>One way you can help avert these disasters is to think consciously when buying your products. Always choose your products with the lowest impact on the planet. That means ideally choosing products that are locally sourced – to avoid emissions from flying, choose non plastic options and think about the sustainability values behind the company you are purchasing from. You can check out our sustainable shopping guidelines downloadable from Power Of Ten Platform.</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31</a:t>
            </a:fld>
            <a:endParaRPr lang="en-US"/>
          </a:p>
        </p:txBody>
      </p:sp>
    </p:spTree>
    <p:extLst>
      <p:ext uri="{BB962C8B-B14F-4D97-AF65-F5344CB8AC3E}">
        <p14:creationId xmlns:p14="http://schemas.microsoft.com/office/powerpoint/2010/main" val="1672131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dirty="0">
                <a:solidFill>
                  <a:srgbClr val="000000"/>
                </a:solidFill>
                <a:effectLst/>
                <a:latin typeface="Times" pitchFamily="2" charset="0"/>
              </a:rPr>
              <a:t>As always, watch documentaries, and share these with friends and family. By doing this you will help to get more people engaged in the issues and solutions to these problems. These are just few great documentaries.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32</a:t>
            </a:fld>
            <a:endParaRPr lang="en-US"/>
          </a:p>
        </p:txBody>
      </p:sp>
    </p:spTree>
    <p:extLst>
      <p:ext uri="{BB962C8B-B14F-4D97-AF65-F5344CB8AC3E}">
        <p14:creationId xmlns:p14="http://schemas.microsoft.com/office/powerpoint/2010/main" val="2970983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dirty="0">
                <a:solidFill>
                  <a:srgbClr val="000000"/>
                </a:solidFill>
                <a:effectLst/>
                <a:latin typeface="Times" pitchFamily="2" charset="0"/>
              </a:rPr>
              <a:t>The last impact that we are going to discuss is overfishing in our oceans. Many people think of the ocean as a never-ending resource and that “there are plenty of fish in the sea” however as we will learn, we are having more of an impact on the oceans than they can deal with and it’s time we realised the errors of our ways.</a:t>
            </a:r>
            <a:endParaRPr lang="en-US" b="1"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33</a:t>
            </a:fld>
            <a:endParaRPr lang="en-US"/>
          </a:p>
        </p:txBody>
      </p:sp>
    </p:spTree>
    <p:extLst>
      <p:ext uri="{BB962C8B-B14F-4D97-AF65-F5344CB8AC3E}">
        <p14:creationId xmlns:p14="http://schemas.microsoft.com/office/powerpoint/2010/main" val="3939444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panose="020F0502020204030204"/>
            </a:endParaRPr>
          </a:p>
          <a:p>
            <a:pPr algn="l"/>
            <a:r>
              <a:rPr lang="en-GB" b="0" i="0" dirty="0">
                <a:solidFill>
                  <a:srgbClr val="000000"/>
                </a:solidFill>
                <a:effectLst/>
                <a:latin typeface="Times" pitchFamily="2" charset="0"/>
              </a:rPr>
              <a:t>People have always fished in the ocean, it’s one of the ways that humanity has thrived and have become so successful. Just think how many major cities are built next to the sea. In fact 3.3 billion people (nearly half of the world’s population) rely on the ocean for one of their main sources of food.</a:t>
            </a:r>
          </a:p>
          <a:p>
            <a:pPr algn="l"/>
            <a:r>
              <a:rPr lang="en-GB" b="0" i="0" dirty="0">
                <a:solidFill>
                  <a:srgbClr val="000000"/>
                </a:solidFill>
                <a:effectLst/>
                <a:latin typeface="Times" pitchFamily="2" charset="0"/>
              </a:rPr>
              <a:t>However, with the human population increasing drastically, as does our impact on the sea. As we have progressed as a species, so has our efficiency at gathering what we</a:t>
            </a:r>
          </a:p>
          <a:p>
            <a:pPr algn="l"/>
            <a:r>
              <a:rPr lang="en-GB" b="0" i="0" dirty="0">
                <a:solidFill>
                  <a:srgbClr val="000000"/>
                </a:solidFill>
                <a:effectLst/>
                <a:latin typeface="Times" pitchFamily="2" charset="0"/>
              </a:rPr>
              <a:t>need. Our current fishing practices, to satisfy the growing demand for fish, are seriously damaging our oceans.</a:t>
            </a: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34</a:t>
            </a:fld>
            <a:endParaRPr lang="en-US"/>
          </a:p>
        </p:txBody>
      </p:sp>
    </p:spTree>
    <p:extLst>
      <p:ext uri="{BB962C8B-B14F-4D97-AF65-F5344CB8AC3E}">
        <p14:creationId xmlns:p14="http://schemas.microsoft.com/office/powerpoint/2010/main" val="1534873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pitchFamily="2" charset="0"/>
              </a:rPr>
              <a:t>Across the world traditional fishing methods are still used by many communities. These are methods that have been passed down through generations. They are sustainable ways of fishing. This means that they respect the oceans, only catch what is needed and leave enough fish in the oceans to replace those they have caught.</a:t>
            </a:r>
          </a:p>
          <a:p>
            <a:pPr algn="l"/>
            <a:r>
              <a:rPr lang="en-GB" b="0" i="0" dirty="0">
                <a:solidFill>
                  <a:srgbClr val="000000"/>
                </a:solidFill>
                <a:effectLst/>
                <a:latin typeface="Times" pitchFamily="2" charset="0"/>
              </a:rPr>
              <a:t>These images show how different cultures and communities across the world catch their fish using ancient methods.</a:t>
            </a:r>
          </a:p>
          <a:p>
            <a:pPr algn="l"/>
            <a:r>
              <a:rPr lang="en-GB" b="0" i="0" dirty="0">
                <a:solidFill>
                  <a:srgbClr val="000000"/>
                </a:solidFill>
                <a:effectLst/>
                <a:latin typeface="Times" pitchFamily="2" charset="0"/>
              </a:rPr>
              <a:t>QUESTION: Do you think this is how your fish in your fish and chips is caught?....</a:t>
            </a:r>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35</a:t>
            </a:fld>
            <a:endParaRPr lang="en-US"/>
          </a:p>
        </p:txBody>
      </p:sp>
    </p:spTree>
    <p:extLst>
      <p:ext uri="{BB962C8B-B14F-4D97-AF65-F5344CB8AC3E}">
        <p14:creationId xmlns:p14="http://schemas.microsoft.com/office/powerpoint/2010/main" val="2338300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pitchFamily="2" charset="0"/>
              </a:rPr>
              <a:t>Unfortunately, the fish in your fish and chips, either from a supermarket or the local fish and chip shop, was most likely caught using industrial fishing methods. These are how the majority of popular fish such as cod and haddock are caught. 70% of fish landed in the UK are caught by industrial-sized ships.</a:t>
            </a:r>
          </a:p>
          <a:p>
            <a:pPr algn="l"/>
            <a:r>
              <a:rPr lang="en-GB" b="0" i="0" dirty="0">
                <a:solidFill>
                  <a:srgbClr val="000000"/>
                </a:solidFill>
                <a:effectLst/>
                <a:latin typeface="Times" pitchFamily="2" charset="0"/>
              </a:rPr>
              <a:t>So, what are modern industrial fishing methods?</a:t>
            </a:r>
          </a:p>
          <a:p>
            <a:pPr algn="l"/>
            <a:r>
              <a:rPr lang="en-GB" b="0" i="0" dirty="0">
                <a:solidFill>
                  <a:srgbClr val="000000"/>
                </a:solidFill>
                <a:effectLst/>
                <a:latin typeface="Times" pitchFamily="2" charset="0"/>
              </a:rPr>
              <a:t>Industrial fishing methods use a variety of techniques but they all are often done on a massive scale, using huge nets that sweep across the ocean floor, or through the ocean itself, capturing anything in its way. Of course many other species get caught in the nets – they struggle to get free and often are dead by the time the boat pulls the net up. As they are not what the fishermen were looking for, they will then just toss these by-catches overboard. These animals have died unnecessarily. As this is happening across the world, the balance of sea life within the oceans is being disturbed, further upsetting the delicate ecosystems that exist to sustain all life. SHOW VIDEO – TRAWL FISHING</a:t>
            </a:r>
          </a:p>
          <a:p>
            <a:pPr algn="l"/>
            <a:r>
              <a:rPr lang="en-GB" b="0" i="0" dirty="0">
                <a:solidFill>
                  <a:srgbClr val="000000"/>
                </a:solidFill>
                <a:effectLst/>
                <a:latin typeface="Times" pitchFamily="2" charset="0"/>
              </a:rPr>
              <a:t>As you can see in these pictures many species get caught up in these nets, in fact an estimated 40% of fish caught are not the target species. If you buy shrimp – there have been known to be twice the amount of by-catches as shrimp themselves.</a:t>
            </a:r>
          </a:p>
          <a:p>
            <a:pPr algn="l"/>
            <a:r>
              <a:rPr lang="en-GB" b="0" i="0" dirty="0">
                <a:solidFill>
                  <a:srgbClr val="000000"/>
                </a:solidFill>
                <a:effectLst/>
                <a:latin typeface="Times" pitchFamily="2" charset="0"/>
              </a:rPr>
              <a:t>Although these practices are banned in EU waters, illegal fishing takes place on a huge scale and it is notoriously difficult to patrol and control fishing practices.</a:t>
            </a:r>
          </a:p>
          <a:p>
            <a:pPr algn="l"/>
            <a:endParaRPr lang="en-GB" b="0" i="0" dirty="0">
              <a:solidFill>
                <a:srgbClr val="000000"/>
              </a:solidFill>
              <a:effectLst/>
              <a:latin typeface="Times" pitchFamily="2"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36</a:t>
            </a:fld>
            <a:endParaRPr lang="en-US"/>
          </a:p>
        </p:txBody>
      </p:sp>
    </p:spTree>
    <p:extLst>
      <p:ext uri="{BB962C8B-B14F-4D97-AF65-F5344CB8AC3E}">
        <p14:creationId xmlns:p14="http://schemas.microsoft.com/office/powerpoint/2010/main" val="1293046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Times" pitchFamily="2" charset="0"/>
              </a:rPr>
              <a:t>It is difficult to stop these practices from taking place, but there are organisations around the globe that are attempting to tackle this massive problem. Of course, for the oceans, it would be best if everyone stopped eating fish altogether. However, that is simply not going to happen. By reducing the amount of fish you eat or by choosing a less impactful fish to eat, you are doing your bit to stop the destruction of the seas. If everyone demands that these practices are stopped or stops buying fish that are caught in these ways then the market will react, but we must demand the change before it happens.</a:t>
            </a:r>
            <a:r>
              <a:rPr lang="en-GB" sz="1200" b="0" i="0" dirty="0">
                <a:solidFill>
                  <a:srgbClr val="000000"/>
                </a:solidFill>
                <a:effectLst/>
                <a:latin typeface="Lato" panose="020F0502020204030203" pitchFamily="34" charset="0"/>
              </a:rPr>
              <a:t> The issues with our ocean may seem massive, but as we have seen, there are so many impactful ways we can make change as individuals and communities. The power of collective action is enormous, but it starts with all of us deciding to take matters into our own hands and to speak out on behalf of nature. </a:t>
            </a:r>
            <a:endParaRPr lang="en-US" dirty="0"/>
          </a:p>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37</a:t>
            </a:fld>
            <a:endParaRPr lang="en-US"/>
          </a:p>
        </p:txBody>
      </p:sp>
    </p:spTree>
    <p:extLst>
      <p:ext uri="{BB962C8B-B14F-4D97-AF65-F5344CB8AC3E}">
        <p14:creationId xmlns:p14="http://schemas.microsoft.com/office/powerpoint/2010/main" val="1722993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dirty="0">
                <a:solidFill>
                  <a:srgbClr val="000000"/>
                </a:solidFill>
                <a:effectLst/>
                <a:latin typeface="Times" pitchFamily="2" charset="0"/>
              </a:rPr>
              <a:t>We want to leave you with some inspirational projects that are taking place across the planet to help protect our oceans. The problems are big and can sometimes feel overwhelming, but if you know that you are being a part of the solution and not the problem then you are tackling it head on. Our Power Of Ten Solutions aim to help you make informed decisions at every step of the way. If you are already doing these things, that is fantastic</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38</a:t>
            </a:fld>
            <a:endParaRPr lang="en-US"/>
          </a:p>
        </p:txBody>
      </p:sp>
    </p:spTree>
    <p:extLst>
      <p:ext uri="{BB962C8B-B14F-4D97-AF65-F5344CB8AC3E}">
        <p14:creationId xmlns:p14="http://schemas.microsoft.com/office/powerpoint/2010/main" val="1761488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latin typeface="Lato" panose="020F0502020204030203" pitchFamily="34" charset="0"/>
              </a:rPr>
              <a:t>We hope that by seeing this presentation you are inspired to make sustainable choices in your lives that suit your own lifestyles. Please see our Power of Ten platform for more inspirational resources on how to help you live a life that is kinder to the planet and on how to spread these messages to others.  We have plenty more topic-based resources to help you learn more too.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Lato" panose="020F0502020204030203" pitchFamily="34" charset="0"/>
              </a:rPr>
              <a:t>We hope to see you on the Power of Ten platform, just search Power of Ten to find out more or visit Powerof10.world. </a:t>
            </a:r>
            <a:endParaRPr lang="en-GB"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39</a:t>
            </a:fld>
            <a:endParaRPr lang="en-US"/>
          </a:p>
        </p:txBody>
      </p:sp>
    </p:spTree>
    <p:extLst>
      <p:ext uri="{BB962C8B-B14F-4D97-AF65-F5344CB8AC3E}">
        <p14:creationId xmlns:p14="http://schemas.microsoft.com/office/powerpoint/2010/main" val="17443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a:p>
            <a:pPr algn="just" rtl="0" fontAlgn="base"/>
            <a:r>
              <a:rPr lang="en-GB" sz="1800" b="1" i="0" dirty="0">
                <a:solidFill>
                  <a:srgbClr val="000000"/>
                </a:solidFill>
                <a:effectLst/>
                <a:latin typeface="Lato" panose="020F0502020204030203" pitchFamily="34" charset="0"/>
              </a:rPr>
              <a:t>Why should we care for our oceans, it’s just water right?...!</a:t>
            </a:r>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Well, our oceans cover over 70% of the entire world. And and make up about 96.5% of all of earth's water!  Although many of us don’t live next to the ocean, the oceans provide us with much more than just a nice place to swim.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Let’s do a little activity: </a:t>
            </a:r>
            <a:endParaRPr lang="en-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GB" sz="1800" b="0" i="0" dirty="0">
                <a:solidFill>
                  <a:srgbClr val="000000"/>
                </a:solidFill>
                <a:effectLst/>
                <a:latin typeface="Lato" panose="020F0502020204030203" pitchFamily="34" charset="0"/>
              </a:rPr>
              <a:t>Take a big breath in…. now, let it out, take 1 more big breath in, and let that one out…  </a:t>
            </a:r>
          </a:p>
          <a:p>
            <a:pPr algn="just" rtl="0" fontAlgn="base"/>
            <a:r>
              <a:rPr lang="en-GB" sz="1800" b="0" i="0" dirty="0">
                <a:solidFill>
                  <a:srgbClr val="000000"/>
                </a:solidFill>
                <a:effectLst/>
                <a:latin typeface="Lato" panose="020F0502020204030203" pitchFamily="34" charset="0"/>
              </a:rPr>
              <a:t>That second breath you took was thanks to the oceans. Tiny organisms that live in the ocean, called phytoplankton, provide us with oxygen just like trees do. The forests provide us with around 50% of our oxygen to breathe and the oceans provide the other half.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The oceans are similar to our forests in another way too, by acting as a carbon sink, meaning that it absorbs CO2 from the atmosphere.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The oceans help to provide us with food, medicines, recreation and jobs for many across the world.  It also helps to regulate the climate by circulating warm and cold air through the atmosphere which influences our weather patterns all around the globe. For example - Did you know that if it weren't for the north Atlantic current known as the Gulf Stream, the UK would be 3.4 degrees colder? Yep, our little island should be a much colder place, but the oceans keep us warmer... Thanks Ocean! </a:t>
            </a:r>
            <a:r>
              <a:rPr lang="en-GB" sz="1800" b="0" i="0" dirty="0">
                <a:solidFill>
                  <a:srgbClr val="000000"/>
                </a:solidFill>
                <a:effectLst/>
                <a:latin typeface="Wingdings" pitchFamily="2" charset="2"/>
              </a:rPr>
              <a:t>J</a:t>
            </a:r>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The health of the entire planet and ourselves depends upon a healthy ocean – so let’s look at the problems facing it right now.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4</a:t>
            </a:fld>
            <a:endParaRPr lang="en-US"/>
          </a:p>
        </p:txBody>
      </p:sp>
    </p:spTree>
    <p:extLst>
      <p:ext uri="{BB962C8B-B14F-4D97-AF65-F5344CB8AC3E}">
        <p14:creationId xmlns:p14="http://schemas.microsoft.com/office/powerpoint/2010/main" val="2725900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8FF5-D2B7-4EE1-9DC1-93E2529E1F87}" type="slidenum">
              <a:rPr lang="en-US" smtClean="0"/>
              <a:t>40</a:t>
            </a:fld>
            <a:endParaRPr lang="en-US"/>
          </a:p>
        </p:txBody>
      </p:sp>
    </p:spTree>
    <p:extLst>
      <p:ext uri="{BB962C8B-B14F-4D97-AF65-F5344CB8AC3E}">
        <p14:creationId xmlns:p14="http://schemas.microsoft.com/office/powerpoint/2010/main" val="145501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Let’s start with plastics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First let’s get back to basics, why is plastic such a big problem? </a:t>
            </a:r>
            <a:endParaRPr lang="en-GB" b="0" i="0" dirty="0">
              <a:solidFill>
                <a:srgbClr val="000000"/>
              </a:solidFill>
              <a:effectLst/>
              <a:latin typeface="Segoe UI" panose="020B0502040204020203" pitchFamily="34" charset="0"/>
            </a:endParaRPr>
          </a:p>
          <a:p>
            <a:pPr algn="just" rtl="0" fontAlgn="base"/>
            <a:r>
              <a:rPr lang="en-GB" sz="1800" b="0" i="0" dirty="0">
                <a:solidFill>
                  <a:srgbClr val="FF0000"/>
                </a:solidFill>
                <a:effectLst/>
                <a:latin typeface="Lato" panose="020F0502020204030203" pitchFamily="34" charset="0"/>
              </a:rPr>
              <a:t>Q :  Does anybody know what is plastic made out of?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 :   Yes, plastic is made from oil!!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Plastic starts life as oil – yes oil! But why is oil a problem? Oil is a fossil fuel, which means that it is taken from far beneath the earth’s surface where it has been stored for millennia. By keeping this oil in the ground, we can help the planet to keep its natural balance, however, when we extract it, it disrupts the balance of gases and causes problems with our planet's natural systems. This is one of the main drivers of climate change.  </a:t>
            </a:r>
            <a:r>
              <a:rPr lang="en-GB" sz="1800" b="0" i="0" dirty="0">
                <a:solidFill>
                  <a:srgbClr val="ED7C31"/>
                </a:solidFill>
                <a:effectLst/>
                <a:latin typeface="Lato" panose="020F0502020204030203" pitchFamily="34" charset="0"/>
              </a:rPr>
              <a:t>For more info on this see our climate change slide deck.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Oil is turned into plastic pellets by heating. These pellets are then moulded into various plastic items that we use each day.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If you recycle the plastic product that you buy, then it will go back into a process where it is melted down and re-moulded. That’s a good idea, right?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Unfortunately much plastic cannot be recycled. In fact, less than 10% of all plastic that has ever been produced has actually been recycled. And plastics can usually only be recycled once before the quality gets too poor.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If the plastic is not recycled and ends up in the regular bin, it will get taken to a landfill site. A whopping 79% of plastic is sent to landfill. These large sites are meant to be designed to store rubbish – however, as these sites are open-air and essentially giant holes in the ground, it means that objects can easily blow away, be washed away or wildlife can come and take items. Some then get into our rivers and lakes.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Once in our waterways, these plastics will either find themselves in the oceans or in the stomachs of some marine animals. We will look at what happens to plastics when they breakdown later but as you can see by the pictures, they never actually go away and end up becoming what’s known as microplastics.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We have made a huge amount of plastic since we discovered it in the 19</a:t>
            </a:r>
            <a:r>
              <a:rPr lang="en-GB" sz="1800" b="0" i="0" baseline="30000" dirty="0">
                <a:solidFill>
                  <a:srgbClr val="000000"/>
                </a:solidFill>
                <a:effectLst/>
                <a:latin typeface="Lato" panose="020F0502020204030203" pitchFamily="34" charset="0"/>
              </a:rPr>
              <a:t>th</a:t>
            </a:r>
            <a:r>
              <a:rPr lang="en-GB" sz="1800" b="0" i="0" dirty="0">
                <a:solidFill>
                  <a:srgbClr val="000000"/>
                </a:solidFill>
                <a:effectLst/>
                <a:latin typeface="Lato" panose="020F0502020204030203" pitchFamily="34" charset="0"/>
              </a:rPr>
              <a:t> Century….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a:endParaRPr lang="en-US" dirty="0"/>
          </a:p>
          <a:p>
            <a:pPr algn="just"/>
            <a:r>
              <a:rPr lang="en-US" dirty="0"/>
              <a:t>By heating up the oil, instead of burning it to get energy, it can be turned into plastic pellets, which can then be </a:t>
            </a:r>
            <a:r>
              <a:rPr lang="en-US" dirty="0" err="1"/>
              <a:t>moulded</a:t>
            </a:r>
            <a:r>
              <a:rPr lang="en-US" dirty="0"/>
              <a:t> into various plastic items that we use each day.</a:t>
            </a:r>
            <a:endParaRPr lang="en-US" dirty="0">
              <a:cs typeface="Calibri"/>
            </a:endParaRPr>
          </a:p>
          <a:p>
            <a:pPr algn="just"/>
            <a:r>
              <a:rPr lang="en-US" dirty="0"/>
              <a:t>If you can recycle the plastic product that you buy, then it will go back into a process where it is melted down and re-</a:t>
            </a:r>
            <a:r>
              <a:rPr lang="en-US" dirty="0" err="1"/>
              <a:t>moulded</a:t>
            </a:r>
            <a:r>
              <a:rPr lang="en-US" dirty="0"/>
              <a:t>. However, much plastic cannot be recycled. In fact, less than 10% of all plastic that has ever been produced has actually been recycled. And plastics can usually only be recycled once before the quality gets too poor.</a:t>
            </a:r>
            <a:endParaRPr lang="en-US" dirty="0">
              <a:cs typeface="Calibri"/>
            </a:endParaRPr>
          </a:p>
          <a:p>
            <a:pPr algn="just"/>
            <a:r>
              <a:rPr lang="en-US" dirty="0"/>
              <a:t>If this plastic is not recycled and ends up in the regular bin, it will get taken to a landfill site. A whopping 79% of plastic is sent to landfill. These large sites are meant to be designed to store rubbish – however, as these sites are open-air and essentially giant holes in the ground, it means that objects can easily blow away, be washed away or wildlife can come and take items.</a:t>
            </a:r>
            <a:endParaRPr lang="en-US" dirty="0">
              <a:cs typeface="Calibri"/>
            </a:endParaRPr>
          </a:p>
          <a:p>
            <a:pPr algn="just"/>
            <a:r>
              <a:rPr lang="en-US" dirty="0"/>
              <a:t>Once in our waterways, these plastics will either find themselves in the oceans or in the stomachs of some marine animals. We will look at what happens to plastics when they breakdown later but as you can see by the pictures, they never actually go away and end up becoming what’s known as microplastics. And we have made a lot of plastic since we discovered it in the 19th Century…. </a:t>
            </a:r>
          </a:p>
          <a:p>
            <a:pPr algn="just"/>
            <a:endParaRPr lang="en-US" dirty="0">
              <a:cs typeface="Calibri"/>
            </a:endParaRPr>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5</a:t>
            </a:fld>
            <a:endParaRPr lang="en-US"/>
          </a:p>
        </p:txBody>
      </p:sp>
    </p:spTree>
    <p:extLst>
      <p:ext uri="{BB962C8B-B14F-4D97-AF65-F5344CB8AC3E}">
        <p14:creationId xmlns:p14="http://schemas.microsoft.com/office/powerpoint/2010/main" val="299909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Roughly 9 billion tonnes of plastic, has been produced in the last 100 years. That’s equivalent to 250,000 (quarter of a million!) empire state buildings.  Our rate of production has grown 20-fold in the past 50 years, and production is expected to double again in the next 20 years - unless we do something to stop it. </a:t>
            </a:r>
            <a:endParaRPr lang="en-GB" b="0" i="0" dirty="0">
              <a:solidFill>
                <a:srgbClr val="000000"/>
              </a:solidFill>
              <a:effectLst/>
              <a:latin typeface="Segoe UI" panose="020B0502040204020203" pitchFamily="34" charset="0"/>
            </a:endParaRPr>
          </a:p>
          <a:p>
            <a:pPr algn="just" rtl="0" fontAlgn="base"/>
            <a:r>
              <a:rPr lang="en-GB" sz="1800" b="0" i="0" dirty="0">
                <a:solidFill>
                  <a:srgbClr val="FF68A5"/>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6</a:t>
            </a:fld>
            <a:endParaRPr lang="en-US"/>
          </a:p>
        </p:txBody>
      </p:sp>
    </p:spTree>
    <p:extLst>
      <p:ext uri="{BB962C8B-B14F-4D97-AF65-F5344CB8AC3E}">
        <p14:creationId xmlns:p14="http://schemas.microsoft.com/office/powerpoint/2010/main" val="4178844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So, we’ve talked about how plastics are made, but what about single-use plastics: </a:t>
            </a:r>
            <a:endParaRPr lang="en-GB" b="0" i="0" dirty="0">
              <a:solidFill>
                <a:srgbClr val="000000"/>
              </a:solidFill>
              <a:effectLst/>
              <a:latin typeface="Segoe UI" panose="020B0502040204020203" pitchFamily="34" charset="0"/>
            </a:endParaRPr>
          </a:p>
          <a:p>
            <a:pPr algn="just" rtl="0" fontAlgn="base"/>
            <a:r>
              <a:rPr lang="en-GB" sz="1800" b="0" i="0" dirty="0">
                <a:solidFill>
                  <a:srgbClr val="FF0000"/>
                </a:solidFill>
                <a:effectLst/>
                <a:latin typeface="Lato" panose="020F0502020204030203" pitchFamily="34" charset="0"/>
              </a:rPr>
              <a:t>Q:  What are single-use plastics?  Why do they matter?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 Single-use plastics are items made of plastic that you use only once. All plastic that has ever been made still exists in the world today</a:t>
            </a:r>
            <a:r>
              <a:rPr lang="en-GB" sz="1800" b="1" i="0" dirty="0">
                <a:solidFill>
                  <a:srgbClr val="000000"/>
                </a:solidFill>
                <a:effectLst/>
                <a:latin typeface="Lato" panose="020F0502020204030203" pitchFamily="34" charset="0"/>
              </a:rPr>
              <a:t>. </a:t>
            </a:r>
            <a:r>
              <a:rPr lang="en-GB" sz="1800" b="0" i="0" dirty="0">
                <a:solidFill>
                  <a:srgbClr val="000000"/>
                </a:solidFill>
                <a:effectLst/>
                <a:latin typeface="Lato" panose="020F0502020204030203" pitchFamily="34" charset="0"/>
              </a:rPr>
              <a:t>Used only once, single-use plastics increase the demand for more plastic production, which in turn fuels the demand for oil extraction.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As these items are often small and made from flimsy plastic, most cannot be recycled which has a massive impact on the amount of plastic that end up in the landfills and ultimately into our environment and waterways. </a:t>
            </a:r>
            <a:endParaRPr lang="en-GB" b="0" i="0" dirty="0">
              <a:solidFill>
                <a:srgbClr val="000000"/>
              </a:solidFill>
              <a:effectLst/>
              <a:latin typeface="Segoe UI" panose="020B0502040204020203" pitchFamily="34" charset="0"/>
            </a:endParaRPr>
          </a:p>
          <a:p>
            <a:pPr algn="just"/>
            <a:endParaRPr lang="en-ID"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7</a:t>
            </a:fld>
            <a:endParaRPr lang="en-US"/>
          </a:p>
        </p:txBody>
      </p:sp>
    </p:spTree>
    <p:extLst>
      <p:ext uri="{BB962C8B-B14F-4D97-AF65-F5344CB8AC3E}">
        <p14:creationId xmlns:p14="http://schemas.microsoft.com/office/powerpoint/2010/main" val="294167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Let’s take a look at the most common single-use plastic culprits.  </a:t>
            </a:r>
            <a:endParaRPr lang="en-GB" b="0" i="0" dirty="0">
              <a:solidFill>
                <a:srgbClr val="000000"/>
              </a:solidFill>
              <a:effectLst/>
              <a:latin typeface="Segoe UI" panose="020B0502040204020203" pitchFamily="34" charset="0"/>
            </a:endParaRPr>
          </a:p>
          <a:p>
            <a:pPr algn="just" rtl="0" fontAlgn="base"/>
            <a:r>
              <a:rPr lang="en-GB" sz="1800" b="0" i="0" dirty="0">
                <a:solidFill>
                  <a:srgbClr val="FF0000"/>
                </a:solidFill>
                <a:effectLst/>
                <a:latin typeface="Lato" panose="020F0502020204030203" pitchFamily="34" charset="0"/>
              </a:rPr>
              <a:t>Q: Tell me what single-use plastics can you think of? </a:t>
            </a:r>
            <a:endParaRPr lang="en-GB" b="0" i="0" dirty="0">
              <a:solidFill>
                <a:srgbClr val="000000"/>
              </a:solidFill>
              <a:effectLst/>
              <a:latin typeface="Segoe UI" panose="020B0502040204020203" pitchFamily="34" charset="0"/>
            </a:endParaRPr>
          </a:p>
          <a:p>
            <a:pPr algn="just" rtl="0" fontAlgn="base"/>
            <a:r>
              <a:rPr lang="en-GB" sz="1800" b="0" i="1" dirty="0">
                <a:solidFill>
                  <a:srgbClr val="ED7D31"/>
                </a:solidFill>
                <a:effectLst/>
                <a:latin typeface="Lato" panose="020F0502020204030203" pitchFamily="34" charset="0"/>
              </a:rPr>
              <a:t>(Ask participants to shout out what they can think of is a single-use plastic. Write down new ones on the white board as they are shouted out and uncover the slide when you have heard most of them.)</a:t>
            </a:r>
            <a:r>
              <a:rPr lang="en-GB" sz="1800" b="0" i="0" dirty="0">
                <a:solidFill>
                  <a:srgbClr val="ED7D31"/>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ED7D31"/>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OPTIONAL : Now - I want you to think about the last week... Write down 1 point for every single-use plastic that you have used. For example, if you used a plastic bag today, and yesterday and every day for the past 7 days, you’ll score 7 points. The winner is the person with the fewest points.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a:defRPr/>
            </a:pPr>
            <a:endParaRPr lang="en-ID" dirty="0">
              <a:cs typeface="Calibri"/>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8</a:t>
            </a:fld>
            <a:endParaRPr lang="en-US"/>
          </a:p>
        </p:txBody>
      </p:sp>
    </p:spTree>
    <p:extLst>
      <p:ext uri="{BB962C8B-B14F-4D97-AF65-F5344CB8AC3E}">
        <p14:creationId xmlns:p14="http://schemas.microsoft.com/office/powerpoint/2010/main" val="43923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Lato" panose="020F0502020204030203" pitchFamily="34" charset="0"/>
              </a:rPr>
              <a:t> </a:t>
            </a:r>
            <a:endParaRPr lang="en-GB" b="0" i="0" dirty="0">
              <a:solidFill>
                <a:srgbClr val="000000"/>
              </a:solidFill>
              <a:effectLst/>
              <a:latin typeface="Segoe UI" panose="020B0502040204020203" pitchFamily="34" charset="0"/>
            </a:endParaRPr>
          </a:p>
          <a:p>
            <a:pPr algn="just" rtl="0" fontAlgn="base"/>
            <a:r>
              <a:rPr lang="en-GB" sz="1800" b="0" i="0" dirty="0">
                <a:solidFill>
                  <a:srgbClr val="000000"/>
                </a:solidFill>
                <a:effectLst/>
                <a:latin typeface="Lato" panose="020F0502020204030203" pitchFamily="34" charset="0"/>
              </a:rPr>
              <a:t>Once they have entered the ocean, these plastics are very unlikely to make it back out again and as such massive swathes of rubbish and debris accumulate in patches across the oceans. There are 5 main ocean currents in the world. These are known as gyres. Plastics in the oceans are so light that they get carried through the seas and end up circulating in these massive gyres.  One of which is known as the Great Pacific Garbage Patch – The Great Pacific Garbage Patch is 1.6 million km squared which is 3 times size of France. But it’s not quite as simple as cleaning up a regular garbage patch, many of the plastics are so small that they just hang in the ocean, almost like a soup made of plastic, and of course this affects all the delicate life in the oceans, these plastics leach toxic chemicals which can be absorbed by wildlife.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258FF5-D2B7-4EE1-9DC1-93E2529E1F87}" type="slidenum">
              <a:rPr lang="en-US" smtClean="0"/>
              <a:t>9</a:t>
            </a:fld>
            <a:endParaRPr lang="en-US"/>
          </a:p>
        </p:txBody>
      </p:sp>
    </p:spTree>
    <p:extLst>
      <p:ext uri="{BB962C8B-B14F-4D97-AF65-F5344CB8AC3E}">
        <p14:creationId xmlns:p14="http://schemas.microsoft.com/office/powerpoint/2010/main" val="348835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DAAA-98C0-415F-8E9D-BB00A8C8AE71}"/>
              </a:ext>
            </a:extLst>
          </p:cNvPr>
          <p:cNvSpPr>
            <a:spLocks noGrp="1"/>
          </p:cNvSpPr>
          <p:nvPr>
            <p:ph type="ctrTitle"/>
          </p:nvPr>
        </p:nvSpPr>
        <p:spPr>
          <a:xfrm>
            <a:off x="5435600" y="1122363"/>
            <a:ext cx="5415280" cy="2387600"/>
          </a:xfrm>
        </p:spPr>
        <p:txBody>
          <a:bodyPr anchor="b"/>
          <a:lstStyle>
            <a:lvl1pPr algn="l">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A1501D6-28D4-4E30-9F45-51E588E30A13}"/>
              </a:ext>
            </a:extLst>
          </p:cNvPr>
          <p:cNvSpPr>
            <a:spLocks noGrp="1"/>
          </p:cNvSpPr>
          <p:nvPr>
            <p:ph type="subTitle" idx="1"/>
          </p:nvPr>
        </p:nvSpPr>
        <p:spPr>
          <a:xfrm>
            <a:off x="5435600" y="3602038"/>
            <a:ext cx="541528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7343E30-294D-42B0-BE2C-EF095B725D2F}"/>
              </a:ext>
            </a:extLst>
          </p:cNvPr>
          <p:cNvSpPr>
            <a:spLocks noGrp="1"/>
          </p:cNvSpPr>
          <p:nvPr>
            <p:ph type="dt" sz="half" idx="10"/>
          </p:nvPr>
        </p:nvSpPr>
        <p:spPr/>
        <p:txBody>
          <a:bodyPr/>
          <a:lstStyle/>
          <a:p>
            <a:fld id="{BFA99AF8-9180-446F-9158-886C2A8CC35C}" type="datetimeFigureOut">
              <a:rPr lang="en-US" smtClean="0"/>
              <a:t>12/19/2024</a:t>
            </a:fld>
            <a:endParaRPr lang="en-US"/>
          </a:p>
        </p:txBody>
      </p:sp>
      <p:sp>
        <p:nvSpPr>
          <p:cNvPr id="5" name="Footer Placeholder 4">
            <a:extLst>
              <a:ext uri="{FF2B5EF4-FFF2-40B4-BE49-F238E27FC236}">
                <a16:creationId xmlns:a16="http://schemas.microsoft.com/office/drawing/2014/main" id="{CAC0E5B5-6980-47BD-997C-6BCBEFB0A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E7F86-31FC-4104-BE2C-2F68F2872219}"/>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
        <p:nvSpPr>
          <p:cNvPr id="7" name="Picture Placeholder 14">
            <a:extLst>
              <a:ext uri="{FF2B5EF4-FFF2-40B4-BE49-F238E27FC236}">
                <a16:creationId xmlns:a16="http://schemas.microsoft.com/office/drawing/2014/main" id="{73607149-DA8E-198D-DE20-5F3B79438C75}"/>
              </a:ext>
            </a:extLst>
          </p:cNvPr>
          <p:cNvSpPr>
            <a:spLocks noGrp="1"/>
          </p:cNvSpPr>
          <p:nvPr>
            <p:ph type="pic" sz="quarter" idx="14"/>
          </p:nvPr>
        </p:nvSpPr>
        <p:spPr>
          <a:xfrm>
            <a:off x="1546581" y="0"/>
            <a:ext cx="4069638" cy="68580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94998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042898" y="1538599"/>
            <a:ext cx="5962649" cy="3971926"/>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1370489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1401178" y="1326577"/>
            <a:ext cx="6314072"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79946" y="-23813"/>
            <a:ext cx="6148567" cy="6857999"/>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343715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DA65CD03-84A0-E0DC-A1A1-AA3BC38E0DDD}"/>
              </a:ext>
            </a:extLst>
          </p:cNvPr>
          <p:cNvSpPr>
            <a:spLocks noGrp="1"/>
          </p:cNvSpPr>
          <p:nvPr>
            <p:ph type="pic" sz="quarter" idx="15"/>
          </p:nvPr>
        </p:nvSpPr>
        <p:spPr>
          <a:xfrm>
            <a:off x="800100" y="4686301"/>
            <a:ext cx="2904161" cy="2169288"/>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4223036" y="1051631"/>
            <a:ext cx="6314072"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800100" y="-23813"/>
            <a:ext cx="2904161" cy="4312117"/>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219598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009552"/>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6057900" y="1009650"/>
            <a:ext cx="2420938" cy="2251075"/>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1" name="Picture Placeholder 10">
            <a:extLst>
              <a:ext uri="{FF2B5EF4-FFF2-40B4-BE49-F238E27FC236}">
                <a16:creationId xmlns:a16="http://schemas.microsoft.com/office/drawing/2014/main" id="{5A2279A1-2D13-40CE-B5DF-71F1B490A150}"/>
              </a:ext>
            </a:extLst>
          </p:cNvPr>
          <p:cNvSpPr>
            <a:spLocks noGrp="1"/>
          </p:cNvSpPr>
          <p:nvPr>
            <p:ph type="pic" sz="quarter" idx="11"/>
          </p:nvPr>
        </p:nvSpPr>
        <p:spPr>
          <a:xfrm>
            <a:off x="8756650" y="1009650"/>
            <a:ext cx="2419350" cy="2251075"/>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3" name="Picture Placeholder 12">
            <a:extLst>
              <a:ext uri="{FF2B5EF4-FFF2-40B4-BE49-F238E27FC236}">
                <a16:creationId xmlns:a16="http://schemas.microsoft.com/office/drawing/2014/main" id="{660FCF84-0210-4052-B586-6C3D2F9C7CFD}"/>
              </a:ext>
            </a:extLst>
          </p:cNvPr>
          <p:cNvSpPr>
            <a:spLocks noGrp="1"/>
          </p:cNvSpPr>
          <p:nvPr>
            <p:ph type="pic" sz="quarter" idx="12"/>
          </p:nvPr>
        </p:nvSpPr>
        <p:spPr>
          <a:xfrm>
            <a:off x="6057900" y="3600450"/>
            <a:ext cx="2420938" cy="22479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5" name="Picture Placeholder 14">
            <a:extLst>
              <a:ext uri="{FF2B5EF4-FFF2-40B4-BE49-F238E27FC236}">
                <a16:creationId xmlns:a16="http://schemas.microsoft.com/office/drawing/2014/main" id="{D4986440-CB47-49BB-A0A4-51A5285F55EC}"/>
              </a:ext>
            </a:extLst>
          </p:cNvPr>
          <p:cNvSpPr>
            <a:spLocks noGrp="1"/>
          </p:cNvSpPr>
          <p:nvPr>
            <p:ph type="pic" sz="quarter" idx="13"/>
          </p:nvPr>
        </p:nvSpPr>
        <p:spPr>
          <a:xfrm>
            <a:off x="8756650" y="3600450"/>
            <a:ext cx="2419350" cy="22479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375320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578369"/>
            <a:ext cx="7319066"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5043948" y="857250"/>
            <a:ext cx="3094268" cy="257175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
        <p:nvSpPr>
          <p:cNvPr id="11" name="Picture Placeholder 10">
            <a:extLst>
              <a:ext uri="{FF2B5EF4-FFF2-40B4-BE49-F238E27FC236}">
                <a16:creationId xmlns:a16="http://schemas.microsoft.com/office/drawing/2014/main" id="{5A2279A1-2D13-40CE-B5DF-71F1B490A150}"/>
              </a:ext>
            </a:extLst>
          </p:cNvPr>
          <p:cNvSpPr>
            <a:spLocks noGrp="1"/>
          </p:cNvSpPr>
          <p:nvPr>
            <p:ph type="pic" sz="quarter" idx="11"/>
          </p:nvPr>
        </p:nvSpPr>
        <p:spPr>
          <a:xfrm>
            <a:off x="8259530" y="857250"/>
            <a:ext cx="3089967" cy="514350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1587128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890721" y="1013531"/>
            <a:ext cx="4807793" cy="1325563"/>
          </a:xfrm>
        </p:spPr>
        <p:txBody>
          <a:bodyPr anchor="t">
            <a:noAutofit/>
          </a:bodyPr>
          <a:lstStyle>
            <a:lvl1pPr>
              <a:defRPr sz="72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611218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890721" y="1581150"/>
            <a:ext cx="4807793"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8" name="Picture Placeholder 7">
            <a:extLst>
              <a:ext uri="{FF2B5EF4-FFF2-40B4-BE49-F238E27FC236}">
                <a16:creationId xmlns:a16="http://schemas.microsoft.com/office/drawing/2014/main" id="{D746635A-5BC9-4B5D-AF92-D5537FD23E04}"/>
              </a:ext>
            </a:extLst>
          </p:cNvPr>
          <p:cNvSpPr>
            <a:spLocks noGrp="1"/>
          </p:cNvSpPr>
          <p:nvPr>
            <p:ph type="pic" sz="quarter" idx="10"/>
          </p:nvPr>
        </p:nvSpPr>
        <p:spPr>
          <a:xfrm>
            <a:off x="1037284" y="1635125"/>
            <a:ext cx="5434954" cy="3436114"/>
          </a:xfrm>
          <a:solidFill>
            <a:schemeClr val="bg1">
              <a:lumMod val="95000"/>
            </a:schemeClr>
          </a:solidFill>
        </p:spPr>
        <p:txBody>
          <a:bodyPr vert="horz" lIns="91440" tIns="45720" rIns="91440" bIns="45720" rtlCol="0" anchor="ctr">
            <a:normAutofit/>
          </a:bodyPr>
          <a:lstStyle>
            <a:lvl1pPr>
              <a:defRPr lang="en-ID" sz="1600">
                <a:solidFill>
                  <a:schemeClr val="tx2"/>
                </a:solidFill>
              </a:defRPr>
            </a:lvl1pPr>
          </a:lstStyle>
          <a:p>
            <a:pPr marL="0" lvl="0" indent="0" algn="ctr">
              <a:buNone/>
            </a:pPr>
            <a:r>
              <a:rPr lang="en-GB"/>
              <a:t>Click icon to add picture</a:t>
            </a:r>
            <a:endParaRPr lang="en-ID"/>
          </a:p>
        </p:txBody>
      </p:sp>
    </p:spTree>
    <p:extLst>
      <p:ext uri="{BB962C8B-B14F-4D97-AF65-F5344CB8AC3E}">
        <p14:creationId xmlns:p14="http://schemas.microsoft.com/office/powerpoint/2010/main" val="246042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1401178" y="1326577"/>
            <a:ext cx="6314072"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07100" y="2947916"/>
            <a:ext cx="2336800" cy="5186151"/>
          </a:xfrm>
          <a:prstGeom prst="roundRect">
            <a:avLst>
              <a:gd name="adj" fmla="val 13193"/>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8" name="Picture Placeholder 14">
            <a:extLst>
              <a:ext uri="{FF2B5EF4-FFF2-40B4-BE49-F238E27FC236}">
                <a16:creationId xmlns:a16="http://schemas.microsoft.com/office/drawing/2014/main" id="{C3D6F71D-972C-4D9D-AE80-E0705FFDF984}"/>
              </a:ext>
            </a:extLst>
          </p:cNvPr>
          <p:cNvSpPr>
            <a:spLocks noGrp="1"/>
          </p:cNvSpPr>
          <p:nvPr>
            <p:ph type="pic" sz="quarter" idx="15"/>
          </p:nvPr>
        </p:nvSpPr>
        <p:spPr>
          <a:xfrm>
            <a:off x="8879148" y="1115990"/>
            <a:ext cx="2336800" cy="5186151"/>
          </a:xfrm>
          <a:prstGeom prst="roundRect">
            <a:avLst>
              <a:gd name="adj" fmla="val 13193"/>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4002522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578369"/>
            <a:ext cx="7319066"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Rectangle 4">
            <a:extLst>
              <a:ext uri="{FF2B5EF4-FFF2-40B4-BE49-F238E27FC236}">
                <a16:creationId xmlns:a16="http://schemas.microsoft.com/office/drawing/2014/main" id="{944D96CB-D65F-410F-B128-1AC5B2682A8C}"/>
              </a:ext>
            </a:extLst>
          </p:cNvPr>
          <p:cNvSpPr/>
          <p:nvPr userDrawn="1"/>
        </p:nvSpPr>
        <p:spPr>
          <a:xfrm>
            <a:off x="800100" y="3438525"/>
            <a:ext cx="6421794" cy="2581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FAE9367-0091-406B-83D3-DC743EEE1D1C}"/>
              </a:ext>
            </a:extLst>
          </p:cNvPr>
          <p:cNvSpPr>
            <a:spLocks noGrp="1"/>
          </p:cNvSpPr>
          <p:nvPr>
            <p:ph type="pic" sz="quarter" idx="10"/>
          </p:nvPr>
        </p:nvSpPr>
        <p:spPr>
          <a:xfrm>
            <a:off x="800099" y="3438525"/>
            <a:ext cx="6421793" cy="2571750"/>
          </a:xfrm>
          <a:solidFill>
            <a:schemeClr val="bg1">
              <a:lumMod val="95000"/>
            </a:schemeClr>
          </a:solidFill>
        </p:spPr>
        <p:txBody>
          <a:bodyPr anchor="ctr">
            <a:normAutofit/>
          </a:bodyPr>
          <a:lstStyle>
            <a:lvl1pPr marL="0" indent="0" algn="ctr">
              <a:buNone/>
              <a:defRPr sz="1600">
                <a:solidFill>
                  <a:schemeClr val="tx2"/>
                </a:solidFill>
              </a:defRPr>
            </a:lvl1pPr>
          </a:lstStyle>
          <a:p>
            <a:r>
              <a:rPr lang="en-GB"/>
              <a:t>Click icon to add picture</a:t>
            </a:r>
            <a:endParaRPr lang="en-ID"/>
          </a:p>
        </p:txBody>
      </p:sp>
    </p:spTree>
    <p:extLst>
      <p:ext uri="{BB962C8B-B14F-4D97-AF65-F5344CB8AC3E}">
        <p14:creationId xmlns:p14="http://schemas.microsoft.com/office/powerpoint/2010/main" val="2210455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186-1124-4C60-BA08-686C828C4F4A}"/>
              </a:ext>
            </a:extLst>
          </p:cNvPr>
          <p:cNvSpPr>
            <a:spLocks noGrp="1"/>
          </p:cNvSpPr>
          <p:nvPr>
            <p:ph type="title" hasCustomPrompt="1"/>
          </p:nvPr>
        </p:nvSpPr>
        <p:spPr>
          <a:xfrm>
            <a:off x="4921920" y="2708354"/>
            <a:ext cx="6522828" cy="1421928"/>
          </a:xfrm>
        </p:spPr>
        <p:txBody>
          <a:bodyPr wrap="square" anchor="t">
            <a:spAutoFit/>
          </a:bodyPr>
          <a:lstStyle>
            <a:lvl1pPr>
              <a:defRPr sz="9600">
                <a:solidFill>
                  <a:schemeClr val="accent1"/>
                </a:solidFill>
              </a:defRPr>
            </a:lvl1pPr>
          </a:lstStyle>
          <a:p>
            <a:r>
              <a:rPr lang="en-US"/>
              <a:t>Break Slide</a:t>
            </a:r>
          </a:p>
        </p:txBody>
      </p:sp>
    </p:spTree>
    <p:extLst>
      <p:ext uri="{BB962C8B-B14F-4D97-AF65-F5344CB8AC3E}">
        <p14:creationId xmlns:p14="http://schemas.microsoft.com/office/powerpoint/2010/main" val="413391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BC6EE1-1AB3-41F4-834D-26185693A4D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FD7323-7DE0-4A0A-BF4B-C2540541910D}"/>
              </a:ext>
            </a:extLst>
          </p:cNvPr>
          <p:cNvSpPr>
            <a:spLocks noGrp="1"/>
          </p:cNvSpPr>
          <p:nvPr>
            <p:ph type="dt" sz="half" idx="10"/>
          </p:nvPr>
        </p:nvSpPr>
        <p:spPr/>
        <p:txBody>
          <a:bodyPr/>
          <a:lstStyle/>
          <a:p>
            <a:fld id="{BFA99AF8-9180-446F-9158-886C2A8CC35C}" type="datetimeFigureOut">
              <a:rPr lang="en-US" smtClean="0"/>
              <a:t>12/19/2024</a:t>
            </a:fld>
            <a:endParaRPr lang="en-US"/>
          </a:p>
        </p:txBody>
      </p:sp>
      <p:sp>
        <p:nvSpPr>
          <p:cNvPr id="5" name="Footer Placeholder 4">
            <a:extLst>
              <a:ext uri="{FF2B5EF4-FFF2-40B4-BE49-F238E27FC236}">
                <a16:creationId xmlns:a16="http://schemas.microsoft.com/office/drawing/2014/main" id="{F6C4519D-CE8D-4B9A-8D6F-B7BEF7E0E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7C608-C664-456A-AD97-0148C73E2AEF}"/>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1456917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186-1124-4C60-BA08-686C828C4F4A}"/>
              </a:ext>
            </a:extLst>
          </p:cNvPr>
          <p:cNvSpPr>
            <a:spLocks noGrp="1"/>
          </p:cNvSpPr>
          <p:nvPr>
            <p:ph type="title" hasCustomPrompt="1"/>
          </p:nvPr>
        </p:nvSpPr>
        <p:spPr>
          <a:xfrm>
            <a:off x="4603583" y="2459681"/>
            <a:ext cx="6522828" cy="1421928"/>
          </a:xfrm>
        </p:spPr>
        <p:txBody>
          <a:bodyPr wrap="square" anchor="t">
            <a:spAutoFit/>
          </a:bodyPr>
          <a:lstStyle>
            <a:lvl1pPr>
              <a:defRPr sz="9600">
                <a:solidFill>
                  <a:schemeClr val="accent1"/>
                </a:solidFill>
              </a:defRPr>
            </a:lvl1pPr>
          </a:lstStyle>
          <a:p>
            <a:r>
              <a:rPr lang="en-US"/>
              <a:t>Thank You!</a:t>
            </a:r>
          </a:p>
        </p:txBody>
      </p:sp>
    </p:spTree>
    <p:extLst>
      <p:ext uri="{BB962C8B-B14F-4D97-AF65-F5344CB8AC3E}">
        <p14:creationId xmlns:p14="http://schemas.microsoft.com/office/powerpoint/2010/main" val="3911795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9EFE8-4C15-46FB-BD56-DE7D671BB5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39BEADD-2232-4F5D-AFEB-3B8873CF50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C62C3E-F19B-4BD6-8D72-BF1733A2AD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6655A27-FE56-4C3D-8BD2-90FFAC811622}"/>
              </a:ext>
            </a:extLst>
          </p:cNvPr>
          <p:cNvSpPr>
            <a:spLocks noGrp="1"/>
          </p:cNvSpPr>
          <p:nvPr>
            <p:ph type="dt" sz="half" idx="10"/>
          </p:nvPr>
        </p:nvSpPr>
        <p:spPr/>
        <p:txBody>
          <a:bodyPr/>
          <a:lstStyle/>
          <a:p>
            <a:fld id="{BFA99AF8-9180-446F-9158-886C2A8CC35C}" type="datetimeFigureOut">
              <a:rPr lang="en-US" smtClean="0"/>
              <a:t>12/19/2024</a:t>
            </a:fld>
            <a:endParaRPr lang="en-US"/>
          </a:p>
        </p:txBody>
      </p:sp>
      <p:sp>
        <p:nvSpPr>
          <p:cNvPr id="6" name="Footer Placeholder 5">
            <a:extLst>
              <a:ext uri="{FF2B5EF4-FFF2-40B4-BE49-F238E27FC236}">
                <a16:creationId xmlns:a16="http://schemas.microsoft.com/office/drawing/2014/main" id="{B057E0CA-1C78-4D44-A0D4-CE16C167B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64EBC5-44CE-4B91-B670-55A947FC7BE5}"/>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4164724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1B22-838C-45CE-A576-459A7657FA4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9EF9FC-FBDF-4B89-B0F9-913982E2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5D5D80C-605E-41CA-97C1-9746FA8BC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C5CA758-C32E-4A4A-A0FA-5E8507505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16F5-2E48-4FD2-8410-72CA4ABC59C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5910A8-C8C0-468A-9399-D72ED634F482}"/>
              </a:ext>
            </a:extLst>
          </p:cNvPr>
          <p:cNvSpPr>
            <a:spLocks noGrp="1"/>
          </p:cNvSpPr>
          <p:nvPr>
            <p:ph type="dt" sz="half" idx="10"/>
          </p:nvPr>
        </p:nvSpPr>
        <p:spPr/>
        <p:txBody>
          <a:bodyPr/>
          <a:lstStyle/>
          <a:p>
            <a:fld id="{BFA99AF8-9180-446F-9158-886C2A8CC35C}" type="datetimeFigureOut">
              <a:rPr lang="en-US" smtClean="0"/>
              <a:t>12/19/2024</a:t>
            </a:fld>
            <a:endParaRPr lang="en-US"/>
          </a:p>
        </p:txBody>
      </p:sp>
      <p:sp>
        <p:nvSpPr>
          <p:cNvPr id="8" name="Footer Placeholder 7">
            <a:extLst>
              <a:ext uri="{FF2B5EF4-FFF2-40B4-BE49-F238E27FC236}">
                <a16:creationId xmlns:a16="http://schemas.microsoft.com/office/drawing/2014/main" id="{C1EE617D-47DB-4313-88EE-174DA9E048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8DE43-5A93-43AB-9ACA-F0AD01CD9B59}"/>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2891739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646F-1021-4F9B-B22F-A85F75986AB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9D495DC-BD07-4961-B1F3-43B16D4BEB2E}"/>
              </a:ext>
            </a:extLst>
          </p:cNvPr>
          <p:cNvSpPr>
            <a:spLocks noGrp="1"/>
          </p:cNvSpPr>
          <p:nvPr>
            <p:ph type="dt" sz="half" idx="10"/>
          </p:nvPr>
        </p:nvSpPr>
        <p:spPr/>
        <p:txBody>
          <a:bodyPr/>
          <a:lstStyle/>
          <a:p>
            <a:fld id="{BFA99AF8-9180-446F-9158-886C2A8CC35C}" type="datetimeFigureOut">
              <a:rPr lang="en-US" smtClean="0"/>
              <a:t>12/19/2024</a:t>
            </a:fld>
            <a:endParaRPr lang="en-US"/>
          </a:p>
        </p:txBody>
      </p:sp>
      <p:sp>
        <p:nvSpPr>
          <p:cNvPr id="4" name="Footer Placeholder 3">
            <a:extLst>
              <a:ext uri="{FF2B5EF4-FFF2-40B4-BE49-F238E27FC236}">
                <a16:creationId xmlns:a16="http://schemas.microsoft.com/office/drawing/2014/main" id="{53EAB85C-03B1-4AC2-8E2B-BF6F0F67A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032334-9B30-434F-ABB4-0ED4C7724B61}"/>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3220780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AD400-BDF6-436A-92B3-22D132C2D04E}"/>
              </a:ext>
            </a:extLst>
          </p:cNvPr>
          <p:cNvSpPr>
            <a:spLocks noGrp="1"/>
          </p:cNvSpPr>
          <p:nvPr>
            <p:ph type="dt" sz="half" idx="10"/>
          </p:nvPr>
        </p:nvSpPr>
        <p:spPr/>
        <p:txBody>
          <a:bodyPr/>
          <a:lstStyle/>
          <a:p>
            <a:fld id="{BFA99AF8-9180-446F-9158-886C2A8CC35C}" type="datetimeFigureOut">
              <a:rPr lang="en-US" smtClean="0"/>
              <a:t>12/19/2024</a:t>
            </a:fld>
            <a:endParaRPr lang="en-US"/>
          </a:p>
        </p:txBody>
      </p:sp>
      <p:sp>
        <p:nvSpPr>
          <p:cNvPr id="3" name="Footer Placeholder 2">
            <a:extLst>
              <a:ext uri="{FF2B5EF4-FFF2-40B4-BE49-F238E27FC236}">
                <a16:creationId xmlns:a16="http://schemas.microsoft.com/office/drawing/2014/main" id="{12616C3F-480D-41DA-B10C-B46D83FAA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3DDE8-3CCE-4C53-8741-B8D6E18FE43D}"/>
              </a:ext>
            </a:extLst>
          </p:cNvPr>
          <p:cNvSpPr>
            <a:spLocks noGrp="1"/>
          </p:cNvSpPr>
          <p:nvPr>
            <p:ph type="sldNum" sz="quarter" idx="12"/>
          </p:nvPr>
        </p:nvSpPr>
        <p:spPr>
          <a:xfrm>
            <a:off x="8610600" y="6356350"/>
            <a:ext cx="2743200" cy="365125"/>
          </a:xfrm>
          <a:prstGeom prst="rect">
            <a:avLst/>
          </a:prstGeom>
        </p:spPr>
        <p:txBody>
          <a:bodyPr/>
          <a:lstStyle/>
          <a:p>
            <a:fld id="{4BFD4F94-A172-43CD-9C76-706C8E5DF8DD}" type="slidenum">
              <a:rPr lang="en-US" smtClean="0"/>
              <a:t>‹#›</a:t>
            </a:fld>
            <a:endParaRPr lang="en-US"/>
          </a:p>
        </p:txBody>
      </p:sp>
    </p:spTree>
    <p:extLst>
      <p:ext uri="{BB962C8B-B14F-4D97-AF65-F5344CB8AC3E}">
        <p14:creationId xmlns:p14="http://schemas.microsoft.com/office/powerpoint/2010/main" val="268908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1009552"/>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3" name="Picture Placeholder 14">
            <a:extLst>
              <a:ext uri="{FF2B5EF4-FFF2-40B4-BE49-F238E27FC236}">
                <a16:creationId xmlns:a16="http://schemas.microsoft.com/office/drawing/2014/main" id="{58E97FFB-3836-C5B0-CA93-01D69C4540FE}"/>
              </a:ext>
            </a:extLst>
          </p:cNvPr>
          <p:cNvSpPr>
            <a:spLocks noGrp="1"/>
          </p:cNvSpPr>
          <p:nvPr>
            <p:ph type="pic" sz="quarter" idx="14"/>
          </p:nvPr>
        </p:nvSpPr>
        <p:spPr>
          <a:xfrm>
            <a:off x="5874740" y="0"/>
            <a:ext cx="4508779" cy="68580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168566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4967249" y="1009552"/>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140583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28675" y="1009552"/>
            <a:ext cx="10534650" cy="1325563"/>
          </a:xfrm>
        </p:spPr>
        <p:txBody>
          <a:bodyPr anchor="t">
            <a:noAutofit/>
          </a:bodyPr>
          <a:lstStyle>
            <a:lvl1pPr algn="ctr">
              <a:defRPr sz="7200">
                <a:solidFill>
                  <a:schemeClr val="accent1"/>
                </a:solidFill>
              </a:defRPr>
            </a:lvl1pPr>
          </a:lstStyle>
          <a:p>
            <a:r>
              <a:rPr lang="en-GB"/>
              <a:t>Click to edit Master title style</a:t>
            </a:r>
            <a:endParaRPr lang="en-US"/>
          </a:p>
        </p:txBody>
      </p:sp>
    </p:spTree>
    <p:extLst>
      <p:ext uri="{BB962C8B-B14F-4D97-AF65-F5344CB8AC3E}">
        <p14:creationId xmlns:p14="http://schemas.microsoft.com/office/powerpoint/2010/main" val="396553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FDB6B25-2C68-0620-5C2A-0162DC50491B}"/>
              </a:ext>
            </a:extLst>
          </p:cNvPr>
          <p:cNvSpPr>
            <a:spLocks noGrp="1"/>
          </p:cNvSpPr>
          <p:nvPr>
            <p:ph type="pic" sz="quarter" idx="14"/>
          </p:nvPr>
        </p:nvSpPr>
        <p:spPr>
          <a:xfrm>
            <a:off x="0" y="-23813"/>
            <a:ext cx="6132513" cy="6858001"/>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B2FEE3B7-2FB0-402B-BFA5-9C0A905D0975}"/>
              </a:ext>
            </a:extLst>
          </p:cNvPr>
          <p:cNvSpPr>
            <a:spLocks noGrp="1"/>
          </p:cNvSpPr>
          <p:nvPr>
            <p:ph type="title" hasCustomPrompt="1"/>
          </p:nvPr>
        </p:nvSpPr>
        <p:spPr>
          <a:xfrm>
            <a:off x="2751717" y="4513409"/>
            <a:ext cx="3380517" cy="1325563"/>
          </a:xfrm>
        </p:spPr>
        <p:txBody>
          <a:bodyPr anchor="t">
            <a:noAutofit/>
          </a:bodyPr>
          <a:lstStyle>
            <a:lvl1pPr>
              <a:defRPr sz="7200">
                <a:solidFill>
                  <a:schemeClr val="accent1"/>
                </a:solidFill>
              </a:defRPr>
            </a:lvl1pPr>
          </a:lstStyle>
          <a:p>
            <a:r>
              <a:rPr lang="en-US"/>
              <a:t>Agenda</a:t>
            </a:r>
          </a:p>
        </p:txBody>
      </p:sp>
    </p:spTree>
    <p:extLst>
      <p:ext uri="{BB962C8B-B14F-4D97-AF65-F5344CB8AC3E}">
        <p14:creationId xmlns:p14="http://schemas.microsoft.com/office/powerpoint/2010/main" val="280656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819150" y="2846439"/>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6096000" y="-23813"/>
            <a:ext cx="6132513" cy="4245769"/>
          </a:xfrm>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43732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796088" y="3312644"/>
            <a:ext cx="10595812" cy="1104020"/>
          </a:xfrm>
        </p:spPr>
        <p:txBody>
          <a:bodyPr wrap="square" anchor="t">
            <a:sp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062789" y="857250"/>
            <a:ext cx="10062412" cy="2051328"/>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405992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E3B7-2FB0-402B-BFA5-9C0A905D0975}"/>
              </a:ext>
            </a:extLst>
          </p:cNvPr>
          <p:cNvSpPr>
            <a:spLocks noGrp="1"/>
          </p:cNvSpPr>
          <p:nvPr>
            <p:ph type="title"/>
          </p:nvPr>
        </p:nvSpPr>
        <p:spPr>
          <a:xfrm>
            <a:off x="6000750" y="1366188"/>
            <a:ext cx="6305550" cy="1325563"/>
          </a:xfrm>
        </p:spPr>
        <p:txBody>
          <a:bodyPr anchor="t">
            <a:noAutofit/>
          </a:bodyPr>
          <a:lstStyle>
            <a:lvl1pPr>
              <a:defRPr sz="7200">
                <a:solidFill>
                  <a:schemeClr val="accent1"/>
                </a:solidFill>
              </a:defRPr>
            </a:lvl1pPr>
          </a:lstStyle>
          <a:p>
            <a:r>
              <a:rPr lang="en-GB"/>
              <a:t>Click to edit Master title style</a:t>
            </a:r>
            <a:endParaRPr lang="en-US"/>
          </a:p>
        </p:txBody>
      </p:sp>
      <p:sp>
        <p:nvSpPr>
          <p:cNvPr id="5" name="Picture Placeholder 14">
            <a:extLst>
              <a:ext uri="{FF2B5EF4-FFF2-40B4-BE49-F238E27FC236}">
                <a16:creationId xmlns:a16="http://schemas.microsoft.com/office/drawing/2014/main" id="{77974BB0-67E7-A29D-7849-B897239AD275}"/>
              </a:ext>
            </a:extLst>
          </p:cNvPr>
          <p:cNvSpPr>
            <a:spLocks noGrp="1"/>
          </p:cNvSpPr>
          <p:nvPr>
            <p:ph type="pic" sz="quarter" idx="14"/>
          </p:nvPr>
        </p:nvSpPr>
        <p:spPr>
          <a:xfrm>
            <a:off x="1150441" y="800100"/>
            <a:ext cx="4328509" cy="5219700"/>
          </a:xfrm>
          <a:solidFill>
            <a:schemeClr val="bg1">
              <a:lumMod val="95000"/>
            </a:schemeClr>
          </a:solidFill>
        </p:spPr>
        <p:txBody>
          <a:bodyPr anchor="ctr">
            <a:normAutofit/>
          </a:bodyPr>
          <a:lstStyle>
            <a:lvl1pPr marL="0" indent="0" algn="ctr">
              <a:buNone/>
              <a:defRPr sz="1800">
                <a:solidFill>
                  <a:schemeClr val="tx2"/>
                </a:solidFill>
              </a:defRPr>
            </a:lvl1pPr>
          </a:lstStyle>
          <a:p>
            <a:r>
              <a:rPr lang="en-GB"/>
              <a:t>Click icon to add picture</a:t>
            </a:r>
            <a:endParaRPr lang="en-US"/>
          </a:p>
        </p:txBody>
      </p:sp>
    </p:spTree>
    <p:extLst>
      <p:ext uri="{BB962C8B-B14F-4D97-AF65-F5344CB8AC3E}">
        <p14:creationId xmlns:p14="http://schemas.microsoft.com/office/powerpoint/2010/main" val="317230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D5B0AA-B7AA-4190-97ED-61FA3D176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4B64F1-4A1F-42F2-911F-77FF9E1BED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305999-8E34-4257-B53B-3F9A407E3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99AF8-9180-446F-9158-886C2A8CC35C}" type="datetimeFigureOut">
              <a:rPr lang="en-US" smtClean="0"/>
              <a:t>12/19/2024</a:t>
            </a:fld>
            <a:endParaRPr lang="en-US"/>
          </a:p>
        </p:txBody>
      </p:sp>
      <p:sp>
        <p:nvSpPr>
          <p:cNvPr id="5" name="Footer Placeholder 4">
            <a:extLst>
              <a:ext uri="{FF2B5EF4-FFF2-40B4-BE49-F238E27FC236}">
                <a16:creationId xmlns:a16="http://schemas.microsoft.com/office/drawing/2014/main" id="{59723E5A-095A-4742-AD76-F20C660C0A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Logo&#10;&#10;Description automatically generated">
            <a:extLst>
              <a:ext uri="{FF2B5EF4-FFF2-40B4-BE49-F238E27FC236}">
                <a16:creationId xmlns:a16="http://schemas.microsoft.com/office/drawing/2014/main" id="{18D8FFFF-B17E-19BF-255E-7D9EFB100F3C}"/>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443431" y="5370502"/>
            <a:ext cx="1748569" cy="1487498"/>
          </a:xfrm>
          <a:prstGeom prst="rect">
            <a:avLst/>
          </a:prstGeom>
        </p:spPr>
      </p:pic>
    </p:spTree>
    <p:extLst>
      <p:ext uri="{BB962C8B-B14F-4D97-AF65-F5344CB8AC3E}">
        <p14:creationId xmlns:p14="http://schemas.microsoft.com/office/powerpoint/2010/main" val="198912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72" r:id="rId4"/>
    <p:sldLayoutId id="2147483669" r:id="rId5"/>
    <p:sldLayoutId id="2147483660" r:id="rId6"/>
    <p:sldLayoutId id="2147483662" r:id="rId7"/>
    <p:sldLayoutId id="2147483664" r:id="rId8"/>
    <p:sldLayoutId id="2147483665" r:id="rId9"/>
    <p:sldLayoutId id="2147483666" r:id="rId10"/>
    <p:sldLayoutId id="2147483663" r:id="rId11"/>
    <p:sldLayoutId id="2147483667" r:id="rId12"/>
    <p:sldLayoutId id="2147483668" r:id="rId13"/>
    <p:sldLayoutId id="2147483670" r:id="rId14"/>
    <p:sldLayoutId id="2147483671" r:id="rId15"/>
    <p:sldLayoutId id="2147483673" r:id="rId16"/>
    <p:sldLayoutId id="2147483674" r:id="rId17"/>
    <p:sldLayoutId id="2147483676" r:id="rId18"/>
    <p:sldLayoutId id="2147483651" r:id="rId19"/>
    <p:sldLayoutId id="2147483677" r:id="rId20"/>
    <p:sldLayoutId id="2147483652" r:id="rId21"/>
    <p:sldLayoutId id="2147483653" r:id="rId22"/>
    <p:sldLayoutId id="2147483654" r:id="rId23"/>
    <p:sldLayoutId id="214748365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3.jpeg"/><Relationship Id="rId12" Type="http://schemas.openxmlformats.org/officeDocument/2006/relationships/image" Target="../media/image37.png"/><Relationship Id="rId17" Type="http://schemas.openxmlformats.org/officeDocument/2006/relationships/image" Target="../media/image41.jpeg"/><Relationship Id="rId2" Type="http://schemas.openxmlformats.org/officeDocument/2006/relationships/notesSlide" Target="../notesSlides/notesSlide13.xml"/><Relationship Id="rId16" Type="http://schemas.openxmlformats.org/officeDocument/2006/relationships/image" Target="../media/image5.emf"/><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14.jpe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emf"/><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131_4F886E38.xm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2.jpeg"/><Relationship Id="rId5" Type="http://schemas.microsoft.com/office/2007/relationships/hdphoto" Target="../media/hdphoto3.wdp"/><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9.jpeg"/><Relationship Id="rId11" Type="http://schemas.openxmlformats.org/officeDocument/2006/relationships/image" Target="../media/image5.emf"/><Relationship Id="rId5" Type="http://schemas.openxmlformats.org/officeDocument/2006/relationships/image" Target="../media/image58.jpeg"/><Relationship Id="rId10" Type="http://schemas.openxmlformats.org/officeDocument/2006/relationships/image" Target="../media/image55.jpg"/><Relationship Id="rId4" Type="http://schemas.openxmlformats.org/officeDocument/2006/relationships/image" Target="../media/image57.jpe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microsoft.com/office/2018/10/relationships/comments" Target="../comments/modernComment_142_AD896F21.xml"/><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hyperlink" Target="https://www.youtube.com/watch?v=MKPA3R5izT4" TargetMode="Externa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79.png"/><Relationship Id="rId7" Type="http://schemas.openxmlformats.org/officeDocument/2006/relationships/hyperlink" Target="https://footprint.wwf.org.uk/"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hyperlink" Target="https://www.youtube.com/watch?v=eqDFba2xE2o" TargetMode="External"/><Relationship Id="rId5" Type="http://schemas.openxmlformats.org/officeDocument/2006/relationships/image" Target="../media/image96.jpe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101.png"/><Relationship Id="rId5" Type="http://schemas.openxmlformats.org/officeDocument/2006/relationships/image" Target="../media/image9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103.emf"/><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18/10/relationships/comments" Target="../comments/modernComment_110_8F5CFF45.xm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hyperlink" Target="https://pixabay.com/link/?ua=cd3%3Dvector%26cd7%3Den%253Aplastic%2Bstraw%253A%26ec%3Dapi_ad%26ea%3Dnavigate%26el%3Dgetty%26tid%3DUA-20223345-1%26dr%3Dhttps%253A%252F%252Fpixabay.com%252Fvectors%252Fsearch%252Fplastic%252520bag%252F%253Fmanual_search%253D1&amp;next=https%3A%2F%2Fwww.istockphoto.com%2Fvector%2Fplastic-drinking-straws-gm912763838-251276225%3Futm_source%3Dpixabay%26utm_medium%3Daffiliate%26utm_campaign%3DSRP_vector_sponsored%26utm_content%3Dhttps%253A%252F%252Fpixabay.com%252Fvectors%252Fsearch%252Fplastic%252520straw%252F%253Fmanual_search%253D1%26utm_term%3Dplastic%2Bstraw&amp;hash=42e6c1504060cf5a3b3bd9e69f6662aa5919dfc6&amp;=" TargetMode="External"/><Relationship Id="rId4" Type="http://schemas.openxmlformats.org/officeDocument/2006/relationships/image" Target="../media/image19.jpeg"/><Relationship Id="rId9"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microsoft.com/office/2018/10/relationships/comments" Target="../comments/modernComment_146_9B079437.xml"/><Relationship Id="rId7"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emf"/><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BDEF0B-DD6F-7108-E65B-CC5847BCB88F}"/>
              </a:ext>
            </a:extLst>
          </p:cNvPr>
          <p:cNvSpPr/>
          <p:nvPr/>
        </p:nvSpPr>
        <p:spPr>
          <a:xfrm rot="10800000">
            <a:off x="-1" y="0"/>
            <a:ext cx="12192000" cy="6858000"/>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Underwater Sea photo and picture">
            <a:extLst>
              <a:ext uri="{FF2B5EF4-FFF2-40B4-BE49-F238E27FC236}">
                <a16:creationId xmlns:a16="http://schemas.microsoft.com/office/drawing/2014/main" id="{88FE5D40-9604-27BD-ED71-3DFA3E96F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4" y="155101"/>
            <a:ext cx="8128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A77A9CEC-66C7-402F-8D12-31FB50ABB72B}"/>
              </a:ext>
            </a:extLst>
          </p:cNvPr>
          <p:cNvSpPr/>
          <p:nvPr/>
        </p:nvSpPr>
        <p:spPr>
          <a:xfrm>
            <a:off x="1327207" y="635524"/>
            <a:ext cx="400998" cy="400998"/>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F1EC3C9-70BA-4427-91AE-235ED4E866AB}"/>
              </a:ext>
            </a:extLst>
          </p:cNvPr>
          <p:cNvSpPr/>
          <p:nvPr/>
        </p:nvSpPr>
        <p:spPr>
          <a:xfrm>
            <a:off x="3236454" y="1666875"/>
            <a:ext cx="227652" cy="227652"/>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C5A94D5-4817-47A8-9896-C72B313F0664}"/>
              </a:ext>
            </a:extLst>
          </p:cNvPr>
          <p:cNvSpPr/>
          <p:nvPr/>
        </p:nvSpPr>
        <p:spPr>
          <a:xfrm>
            <a:off x="974308" y="2513652"/>
            <a:ext cx="705798" cy="705798"/>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a:extLst>
              <a:ext uri="{FF2B5EF4-FFF2-40B4-BE49-F238E27FC236}">
                <a16:creationId xmlns:a16="http://schemas.microsoft.com/office/drawing/2014/main" id="{2305436A-F5D8-4E30-89DA-6B7B262ED769}"/>
              </a:ext>
            </a:extLst>
          </p:cNvPr>
          <p:cNvSpPr/>
          <p:nvPr/>
        </p:nvSpPr>
        <p:spPr>
          <a:xfrm rot="5400000">
            <a:off x="536616" y="-4776435"/>
            <a:ext cx="7218443" cy="6854861"/>
          </a:xfrm>
          <a:custGeom>
            <a:avLst/>
            <a:gdLst>
              <a:gd name="connsiteX0" fmla="*/ 4970444 w 7218443"/>
              <a:gd name="connsiteY0" fmla="*/ 253110 h 6854861"/>
              <a:gd name="connsiteX1" fmla="*/ 7218436 w 7218443"/>
              <a:gd name="connsiteY1" fmla="*/ 3433999 h 6854861"/>
              <a:gd name="connsiteX2" fmla="*/ 6630650 w 7218443"/>
              <a:gd name="connsiteY2" fmla="*/ 3432929 h 6854861"/>
              <a:gd name="connsiteX3" fmla="*/ 6151140 w 7218443"/>
              <a:gd name="connsiteY3" fmla="*/ 3432057 h 6854861"/>
              <a:gd name="connsiteX4" fmla="*/ 5707722 w 7218443"/>
              <a:gd name="connsiteY4" fmla="*/ 3431250 h 6854861"/>
              <a:gd name="connsiteX5" fmla="*/ 5156028 w 7218443"/>
              <a:gd name="connsiteY5" fmla="*/ 3430246 h 6854861"/>
              <a:gd name="connsiteX6" fmla="*/ 4676518 w 7218443"/>
              <a:gd name="connsiteY6" fmla="*/ 3429373 h 6854861"/>
              <a:gd name="connsiteX7" fmla="*/ 4088732 w 7218443"/>
              <a:gd name="connsiteY7" fmla="*/ 3428304 h 6854861"/>
              <a:gd name="connsiteX8" fmla="*/ 3609222 w 7218443"/>
              <a:gd name="connsiteY8" fmla="*/ 3427431 h 6854861"/>
              <a:gd name="connsiteX9" fmla="*/ 3863317 w 7218443"/>
              <a:gd name="connsiteY9" fmla="*/ 2834891 h 6854861"/>
              <a:gd name="connsiteX10" fmla="*/ 4117412 w 7218443"/>
              <a:gd name="connsiteY10" fmla="*/ 2242351 h 6854861"/>
              <a:gd name="connsiteX11" fmla="*/ 4330670 w 7218443"/>
              <a:gd name="connsiteY11" fmla="*/ 1745041 h 6854861"/>
              <a:gd name="connsiteX12" fmla="*/ 4543928 w 7218443"/>
              <a:gd name="connsiteY12" fmla="*/ 1247731 h 6854861"/>
              <a:gd name="connsiteX13" fmla="*/ 4970444 w 7218443"/>
              <a:gd name="connsiteY13" fmla="*/ 253110 h 6854861"/>
              <a:gd name="connsiteX0" fmla="*/ 4970444 w 7218443"/>
              <a:gd name="connsiteY0" fmla="*/ 253110 h 6854861"/>
              <a:gd name="connsiteX1" fmla="*/ 7218436 w 7218443"/>
              <a:gd name="connsiteY1" fmla="*/ 3433999 h 6854861"/>
            </a:gdLst>
            <a:ahLst/>
            <a:cxnLst>
              <a:cxn ang="0">
                <a:pos x="connsiteX0" y="connsiteY0"/>
              </a:cxn>
              <a:cxn ang="0">
                <a:pos x="connsiteX1" y="connsiteY1"/>
              </a:cxn>
            </a:cxnLst>
            <a:rect l="l" t="t" r="r" b="b"/>
            <a:pathLst>
              <a:path w="7218443" h="6854861" stroke="0" extrusionOk="0">
                <a:moveTo>
                  <a:pt x="4970444" y="253110"/>
                </a:moveTo>
                <a:cubicBezTo>
                  <a:pt x="6155936" y="671030"/>
                  <a:pt x="6957713" y="2136788"/>
                  <a:pt x="7218436" y="3433999"/>
                </a:cubicBezTo>
                <a:cubicBezTo>
                  <a:pt x="6941929" y="3493232"/>
                  <a:pt x="6894837" y="3398042"/>
                  <a:pt x="6630650" y="3432929"/>
                </a:cubicBezTo>
                <a:cubicBezTo>
                  <a:pt x="6366463" y="3467816"/>
                  <a:pt x="6390585" y="3379023"/>
                  <a:pt x="6151140" y="3432057"/>
                </a:cubicBezTo>
                <a:cubicBezTo>
                  <a:pt x="5911695" y="3485091"/>
                  <a:pt x="5881782" y="3412505"/>
                  <a:pt x="5707722" y="3431250"/>
                </a:cubicBezTo>
                <a:cubicBezTo>
                  <a:pt x="5533662" y="3449995"/>
                  <a:pt x="5352631" y="3403083"/>
                  <a:pt x="5156028" y="3430246"/>
                </a:cubicBezTo>
                <a:cubicBezTo>
                  <a:pt x="4959425" y="3457409"/>
                  <a:pt x="4794877" y="3406104"/>
                  <a:pt x="4676518" y="3429373"/>
                </a:cubicBezTo>
                <a:cubicBezTo>
                  <a:pt x="4558159" y="3452642"/>
                  <a:pt x="4253576" y="3376528"/>
                  <a:pt x="4088732" y="3428304"/>
                </a:cubicBezTo>
                <a:cubicBezTo>
                  <a:pt x="3923888" y="3480079"/>
                  <a:pt x="3829045" y="3399685"/>
                  <a:pt x="3609222" y="3427431"/>
                </a:cubicBezTo>
                <a:cubicBezTo>
                  <a:pt x="3670073" y="3170189"/>
                  <a:pt x="3829689" y="2991462"/>
                  <a:pt x="3863317" y="2834891"/>
                </a:cubicBezTo>
                <a:cubicBezTo>
                  <a:pt x="3896945" y="2678320"/>
                  <a:pt x="4114991" y="2413197"/>
                  <a:pt x="4117412" y="2242351"/>
                </a:cubicBezTo>
                <a:cubicBezTo>
                  <a:pt x="4119833" y="2071505"/>
                  <a:pt x="4346475" y="1871732"/>
                  <a:pt x="4330670" y="1745041"/>
                </a:cubicBezTo>
                <a:cubicBezTo>
                  <a:pt x="4314865" y="1618350"/>
                  <a:pt x="4465951" y="1446998"/>
                  <a:pt x="4543928" y="1247731"/>
                </a:cubicBezTo>
                <a:cubicBezTo>
                  <a:pt x="4621905" y="1048464"/>
                  <a:pt x="4785323" y="708667"/>
                  <a:pt x="4970444" y="253110"/>
                </a:cubicBezTo>
                <a:close/>
              </a:path>
              <a:path w="7218443" h="6854861" fill="none" extrusionOk="0">
                <a:moveTo>
                  <a:pt x="4970444" y="253110"/>
                </a:moveTo>
                <a:cubicBezTo>
                  <a:pt x="6146947" y="810056"/>
                  <a:pt x="7052015" y="1921105"/>
                  <a:pt x="7218436" y="3433999"/>
                </a:cubicBezTo>
              </a:path>
              <a:path w="7218443" h="6854861" fill="none" stroke="0" extrusionOk="0">
                <a:moveTo>
                  <a:pt x="4970444" y="253110"/>
                </a:moveTo>
                <a:cubicBezTo>
                  <a:pt x="6376641" y="740617"/>
                  <a:pt x="7227466" y="2008657"/>
                  <a:pt x="7218436" y="3433999"/>
                </a:cubicBezTo>
              </a:path>
            </a:pathLst>
          </a:custGeom>
          <a:ln w="22225">
            <a:gradFill>
              <a:gsLst>
                <a:gs pos="0">
                  <a:schemeClr val="accent2"/>
                </a:gs>
                <a:gs pos="100000">
                  <a:schemeClr val="accent5"/>
                </a:gs>
              </a:gsLst>
              <a:lin ang="5400000" scaled="1"/>
            </a:gradFill>
            <a:prstDash val="solid"/>
            <a:extLst>
              <a:ext uri="{C807C97D-BFC1-408E-A445-0C87EB9F89A2}">
                <ask:lineSketchStyleProps xmlns:ask="http://schemas.microsoft.com/office/drawing/2018/sketchyshapes" sd="1219033472">
                  <a:prstGeom prst="arc">
                    <a:avLst>
                      <a:gd name="adj1" fmla="val 17592647"/>
                      <a:gd name="adj2" fmla="val 6256"/>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0B98CA87-8CCE-C131-8C8A-584052592F2F}"/>
              </a:ext>
            </a:extLst>
          </p:cNvPr>
          <p:cNvPicPr>
            <a:picLocks noChangeAspect="1"/>
          </p:cNvPicPr>
          <p:nvPr/>
        </p:nvPicPr>
        <p:blipFill>
          <a:blip r:embed="rId4">
            <a:duotone>
              <a:schemeClr val="accent3">
                <a:shade val="45000"/>
                <a:satMod val="135000"/>
              </a:schemeClr>
              <a:prstClr val="white"/>
            </a:duotone>
          </a:blip>
          <a:stretch>
            <a:fillRect/>
          </a:stretch>
        </p:blipFill>
        <p:spPr>
          <a:xfrm>
            <a:off x="-203552" y="-382782"/>
            <a:ext cx="8698780" cy="6026042"/>
          </a:xfrm>
          <a:prstGeom prst="rect">
            <a:avLst/>
          </a:prstGeom>
        </p:spPr>
      </p:pic>
      <p:pic>
        <p:nvPicPr>
          <p:cNvPr id="18" name="Picture 17">
            <a:extLst>
              <a:ext uri="{FF2B5EF4-FFF2-40B4-BE49-F238E27FC236}">
                <a16:creationId xmlns:a16="http://schemas.microsoft.com/office/drawing/2014/main" id="{DF647900-BA1C-7A3C-A124-D614CD87517D}"/>
              </a:ext>
            </a:extLst>
          </p:cNvPr>
          <p:cNvPicPr>
            <a:picLocks noChangeAspect="1"/>
          </p:cNvPicPr>
          <p:nvPr/>
        </p:nvPicPr>
        <p:blipFill>
          <a:blip r:embed="rId5"/>
          <a:stretch>
            <a:fillRect/>
          </a:stretch>
        </p:blipFill>
        <p:spPr>
          <a:xfrm>
            <a:off x="71569" y="54386"/>
            <a:ext cx="2614463" cy="2614463"/>
          </a:xfrm>
          <a:prstGeom prst="rect">
            <a:avLst/>
          </a:prstGeom>
        </p:spPr>
      </p:pic>
      <p:sp>
        <p:nvSpPr>
          <p:cNvPr id="7" name="Rectangle 6">
            <a:extLst>
              <a:ext uri="{FF2B5EF4-FFF2-40B4-BE49-F238E27FC236}">
                <a16:creationId xmlns:a16="http://schemas.microsoft.com/office/drawing/2014/main" id="{CB3A59BB-4544-040C-6505-9796DFC608AD}"/>
              </a:ext>
            </a:extLst>
          </p:cNvPr>
          <p:cNvSpPr/>
          <p:nvPr/>
        </p:nvSpPr>
        <p:spPr>
          <a:xfrm rot="21431904">
            <a:off x="3580069" y="3898496"/>
            <a:ext cx="6522220" cy="129146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8001D-FBD7-D1C6-BE57-C8DE240BAEE7}"/>
              </a:ext>
            </a:extLst>
          </p:cNvPr>
          <p:cNvSpPr txBox="1">
            <a:spLocks/>
          </p:cNvSpPr>
          <p:nvPr/>
        </p:nvSpPr>
        <p:spPr>
          <a:xfrm rot="21336258">
            <a:off x="3640952" y="374719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500" dirty="0">
                <a:solidFill>
                  <a:schemeClr val="bg1"/>
                </a:solidFill>
              </a:rPr>
              <a:t>Key theme presentations</a:t>
            </a:r>
          </a:p>
        </p:txBody>
      </p:sp>
      <p:sp>
        <p:nvSpPr>
          <p:cNvPr id="10" name="Rectangle 9">
            <a:extLst>
              <a:ext uri="{FF2B5EF4-FFF2-40B4-BE49-F238E27FC236}">
                <a16:creationId xmlns:a16="http://schemas.microsoft.com/office/drawing/2014/main" id="{C89DBB6E-A0B1-2726-8FB8-2AACCB80B58F}"/>
              </a:ext>
            </a:extLst>
          </p:cNvPr>
          <p:cNvSpPr/>
          <p:nvPr/>
        </p:nvSpPr>
        <p:spPr>
          <a:xfrm rot="21425240">
            <a:off x="5121439" y="4977480"/>
            <a:ext cx="5881420" cy="12914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2474750-5DDC-57A1-7D48-758118E53096}"/>
              </a:ext>
            </a:extLst>
          </p:cNvPr>
          <p:cNvSpPr txBox="1">
            <a:spLocks/>
          </p:cNvSpPr>
          <p:nvPr/>
        </p:nvSpPr>
        <p:spPr>
          <a:xfrm rot="21449051">
            <a:off x="5284136" y="4839893"/>
            <a:ext cx="5136453"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chemeClr val="bg1"/>
                </a:solidFill>
              </a:rPr>
              <a:t>Our Oceans  </a:t>
            </a:r>
          </a:p>
        </p:txBody>
      </p:sp>
      <p:pic>
        <p:nvPicPr>
          <p:cNvPr id="8" name="Picture 7">
            <a:extLst>
              <a:ext uri="{FF2B5EF4-FFF2-40B4-BE49-F238E27FC236}">
                <a16:creationId xmlns:a16="http://schemas.microsoft.com/office/drawing/2014/main" id="{AD784008-E550-FEAC-3885-5BE1699CF2B0}"/>
              </a:ext>
            </a:extLst>
          </p:cNvPr>
          <p:cNvPicPr>
            <a:picLocks noChangeAspect="1"/>
          </p:cNvPicPr>
          <p:nvPr/>
        </p:nvPicPr>
        <p:blipFill>
          <a:blip r:embed="rId6"/>
          <a:stretch>
            <a:fillRect/>
          </a:stretch>
        </p:blipFill>
        <p:spPr>
          <a:xfrm>
            <a:off x="10076355" y="-453098"/>
            <a:ext cx="4686933" cy="4686933"/>
          </a:xfrm>
          <a:prstGeom prst="rect">
            <a:avLst/>
          </a:prstGeom>
        </p:spPr>
      </p:pic>
    </p:spTree>
    <p:extLst>
      <p:ext uri="{BB962C8B-B14F-4D97-AF65-F5344CB8AC3E}">
        <p14:creationId xmlns:p14="http://schemas.microsoft.com/office/powerpoint/2010/main" val="2346371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7F58D1-EB3A-6598-4FD9-9EFB74E402A7}"/>
              </a:ext>
            </a:extLst>
          </p:cNvPr>
          <p:cNvSpPr/>
          <p:nvPr/>
        </p:nvSpPr>
        <p:spPr>
          <a:xfrm>
            <a:off x="277383" y="257070"/>
            <a:ext cx="11730652" cy="6386797"/>
          </a:xfrm>
          <a:prstGeom prst="rect">
            <a:avLst/>
          </a:prstGeom>
          <a:solidFill>
            <a:srgbClr val="9C0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7D322B31-45F4-66F7-4CD4-913B67BBCAF2}"/>
              </a:ext>
            </a:extLst>
          </p:cNvPr>
          <p:cNvSpPr txBox="1">
            <a:spLocks/>
          </p:cNvSpPr>
          <p:nvPr/>
        </p:nvSpPr>
        <p:spPr>
          <a:xfrm>
            <a:off x="1426648" y="3292752"/>
            <a:ext cx="9199063" cy="3689793"/>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lnSpc>
                <a:spcPct val="130000"/>
              </a:lnSpc>
              <a:buFont typeface="+mj-lt"/>
              <a:buAutoNum type="arabicPeriod"/>
            </a:pPr>
            <a:r>
              <a:rPr lang="en-US">
                <a:solidFill>
                  <a:schemeClr val="accent2"/>
                </a:solidFill>
              </a:rPr>
              <a:t>Work in pairs and each find as many things as you can that are plastic </a:t>
            </a:r>
          </a:p>
          <a:p>
            <a:pPr marL="342900" indent="-342900" algn="ctr">
              <a:lnSpc>
                <a:spcPct val="130000"/>
              </a:lnSpc>
              <a:buFont typeface="+mj-lt"/>
              <a:buAutoNum type="arabicPeriod"/>
            </a:pPr>
            <a:r>
              <a:rPr lang="en-US">
                <a:solidFill>
                  <a:schemeClr val="accent2"/>
                </a:solidFill>
              </a:rPr>
              <a:t>Discuss what you could swap out for a reusable </a:t>
            </a:r>
            <a:endParaRPr lang="en-US">
              <a:solidFill>
                <a:schemeClr val="accent2"/>
              </a:solidFill>
              <a:ea typeface="Lato"/>
              <a:cs typeface="Lato"/>
            </a:endParaRPr>
          </a:p>
          <a:p>
            <a:pPr marL="342900" indent="-342900" algn="ctr">
              <a:lnSpc>
                <a:spcPct val="130000"/>
              </a:lnSpc>
              <a:buFont typeface="+mj-lt"/>
              <a:buAutoNum type="arabicPeriod"/>
            </a:pPr>
            <a:endParaRPr lang="en-US">
              <a:solidFill>
                <a:schemeClr val="accent2"/>
              </a:solidFill>
            </a:endParaRPr>
          </a:p>
          <a:p>
            <a:pPr marL="342900" indent="-342900" algn="ctr">
              <a:lnSpc>
                <a:spcPct val="130000"/>
              </a:lnSpc>
              <a:buFont typeface="+mj-lt"/>
              <a:buAutoNum type="arabicPeriod"/>
            </a:pPr>
            <a:r>
              <a:rPr lang="en-US">
                <a:solidFill>
                  <a:schemeClr val="accent2"/>
                </a:solidFill>
              </a:rPr>
              <a:t>Write it down on your Pledge Sheet / Bag</a:t>
            </a:r>
            <a:endParaRPr lang="en-US">
              <a:solidFill>
                <a:schemeClr val="accent2"/>
              </a:solidFill>
              <a:ea typeface="Lato"/>
              <a:cs typeface="Lato"/>
            </a:endParaRPr>
          </a:p>
          <a:p>
            <a:pPr marL="0" indent="0" algn="ctr">
              <a:lnSpc>
                <a:spcPct val="130000"/>
              </a:lnSpc>
              <a:buNone/>
            </a:pPr>
            <a:endParaRPr lang="en-US" sz="1600">
              <a:solidFill>
                <a:schemeClr val="accent2"/>
              </a:solidFill>
            </a:endParaRPr>
          </a:p>
        </p:txBody>
      </p:sp>
      <p:cxnSp>
        <p:nvCxnSpPr>
          <p:cNvPr id="28" name="Straight Connector 27">
            <a:extLst>
              <a:ext uri="{FF2B5EF4-FFF2-40B4-BE49-F238E27FC236}">
                <a16:creationId xmlns:a16="http://schemas.microsoft.com/office/drawing/2014/main" id="{B8D0BB90-972B-4069-E644-EA7E29265D5A}"/>
              </a:ext>
            </a:extLst>
          </p:cNvPr>
          <p:cNvCxnSpPr>
            <a:cxnSpLocks/>
          </p:cNvCxnSpPr>
          <p:nvPr/>
        </p:nvCxnSpPr>
        <p:spPr>
          <a:xfrm flipH="1">
            <a:off x="2847978" y="5457182"/>
            <a:ext cx="6583506" cy="0"/>
          </a:xfrm>
          <a:prstGeom prst="line">
            <a:avLst/>
          </a:prstGeom>
          <a:ln w="120650">
            <a:gradFill flip="none" rotWithShape="1">
              <a:gsLst>
                <a:gs pos="0">
                  <a:schemeClr val="accent1">
                    <a:lumMod val="5000"/>
                    <a:lumOff val="95000"/>
                  </a:schemeClr>
                </a:gs>
                <a:gs pos="0">
                  <a:schemeClr val="accent2"/>
                </a:gs>
                <a:gs pos="41000">
                  <a:schemeClr val="accent6"/>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F3343DA-DC43-AA2D-E8CE-A92E3E0104DA}"/>
              </a:ext>
            </a:extLst>
          </p:cNvPr>
          <p:cNvSpPr/>
          <p:nvPr/>
        </p:nvSpPr>
        <p:spPr>
          <a:xfrm rot="21431904">
            <a:off x="2881599" y="805025"/>
            <a:ext cx="6522220" cy="1291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4CDE6-AF6E-6016-9B8E-AC3CCB77ED6A}"/>
              </a:ext>
            </a:extLst>
          </p:cNvPr>
          <p:cNvSpPr>
            <a:spLocks noGrp="1"/>
          </p:cNvSpPr>
          <p:nvPr>
            <p:ph type="title"/>
          </p:nvPr>
        </p:nvSpPr>
        <p:spPr>
          <a:xfrm>
            <a:off x="925975" y="1017824"/>
            <a:ext cx="10417215" cy="1325563"/>
          </a:xfrm>
        </p:spPr>
        <p:txBody>
          <a:bodyPr/>
          <a:lstStyle/>
          <a:p>
            <a:pPr algn="ctr"/>
            <a:r>
              <a:rPr lang="en-US"/>
              <a:t>Breakout activity</a:t>
            </a:r>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1048738" y="2391066"/>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a:solidFill>
                  <a:schemeClr val="bg1"/>
                </a:solidFill>
              </a:rPr>
              <a:t>What’s in your bag?</a:t>
            </a:r>
          </a:p>
        </p:txBody>
      </p:sp>
      <p:sp>
        <p:nvSpPr>
          <p:cNvPr id="5" name="Freeform: Shape 63">
            <a:extLst>
              <a:ext uri="{FF2B5EF4-FFF2-40B4-BE49-F238E27FC236}">
                <a16:creationId xmlns:a16="http://schemas.microsoft.com/office/drawing/2014/main" id="{E7D83CEA-65AC-ADFA-9E77-6AB5C808425E}"/>
              </a:ext>
            </a:extLst>
          </p:cNvPr>
          <p:cNvSpPr/>
          <p:nvPr/>
        </p:nvSpPr>
        <p:spPr>
          <a:xfrm flipV="1">
            <a:off x="9941531" y="257070"/>
            <a:ext cx="2056859" cy="3857662"/>
          </a:xfrm>
          <a:custGeom>
            <a:avLst/>
            <a:gdLst>
              <a:gd name="connsiteX0" fmla="*/ 2056859 w 2056859"/>
              <a:gd name="connsiteY0" fmla="*/ 0 h 3857662"/>
              <a:gd name="connsiteX1" fmla="*/ 2056859 w 2056859"/>
              <a:gd name="connsiteY1" fmla="*/ 792146 h 3857662"/>
              <a:gd name="connsiteX2" fmla="*/ 2006465 w 2056859"/>
              <a:gd name="connsiteY2" fmla="*/ 799837 h 3857662"/>
              <a:gd name="connsiteX3" fmla="*/ 783961 w 2056859"/>
              <a:gd name="connsiteY3" fmla="*/ 2299799 h 3857662"/>
              <a:gd name="connsiteX4" fmla="*/ 2006465 w 2056859"/>
              <a:gd name="connsiteY4" fmla="*/ 3799761 h 3857662"/>
              <a:gd name="connsiteX5" fmla="*/ 2056859 w 2056859"/>
              <a:gd name="connsiteY5" fmla="*/ 3807452 h 3857662"/>
              <a:gd name="connsiteX6" fmla="*/ 2056859 w 2056859"/>
              <a:gd name="connsiteY6" fmla="*/ 3857662 h 3857662"/>
              <a:gd name="connsiteX7" fmla="*/ 605233 w 2056859"/>
              <a:gd name="connsiteY7" fmla="*/ 3857662 h 3857662"/>
              <a:gd name="connsiteX8" fmla="*/ 528640 w 2056859"/>
              <a:gd name="connsiteY8" fmla="*/ 3772373 h 3857662"/>
              <a:gd name="connsiteX9" fmla="*/ 0 w 2056859"/>
              <a:gd name="connsiteY9" fmla="*/ 2299799 h 3857662"/>
              <a:gd name="connsiteX10" fmla="*/ 1848470 w 2056859"/>
              <a:gd name="connsiteY10" fmla="*/ 31803 h 385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6859" h="3857662">
                <a:moveTo>
                  <a:pt x="2056859" y="0"/>
                </a:moveTo>
                <a:lnTo>
                  <a:pt x="2056859" y="792146"/>
                </a:lnTo>
                <a:lnTo>
                  <a:pt x="2006465" y="799837"/>
                </a:lnTo>
                <a:cubicBezTo>
                  <a:pt x="1308783" y="942603"/>
                  <a:pt x="783961" y="1559912"/>
                  <a:pt x="783961" y="2299799"/>
                </a:cubicBezTo>
                <a:cubicBezTo>
                  <a:pt x="783961" y="3039687"/>
                  <a:pt x="1308783" y="3656995"/>
                  <a:pt x="2006465" y="3799761"/>
                </a:cubicBezTo>
                <a:lnTo>
                  <a:pt x="2056859" y="3807452"/>
                </a:lnTo>
                <a:lnTo>
                  <a:pt x="2056859" y="3857662"/>
                </a:lnTo>
                <a:lnTo>
                  <a:pt x="605233" y="3857662"/>
                </a:lnTo>
                <a:lnTo>
                  <a:pt x="528640" y="3772373"/>
                </a:lnTo>
                <a:cubicBezTo>
                  <a:pt x="198388" y="3372199"/>
                  <a:pt x="0" y="2859167"/>
                  <a:pt x="0" y="2299799"/>
                </a:cubicBezTo>
                <a:cubicBezTo>
                  <a:pt x="0" y="1181064"/>
                  <a:pt x="793550" y="247671"/>
                  <a:pt x="1848470" y="31803"/>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a:extLst>
              <a:ext uri="{FF2B5EF4-FFF2-40B4-BE49-F238E27FC236}">
                <a16:creationId xmlns:a16="http://schemas.microsoft.com/office/drawing/2014/main" id="{5092C37D-047F-7B64-CAD7-25DFA2CE63C8}"/>
              </a:ext>
            </a:extLst>
          </p:cNvPr>
          <p:cNvSpPr/>
          <p:nvPr/>
        </p:nvSpPr>
        <p:spPr>
          <a:xfrm>
            <a:off x="10428790" y="993558"/>
            <a:ext cx="914400" cy="914400"/>
          </a:xfrm>
          <a:prstGeom prst="ellipse">
            <a:avLst/>
          </a:prstGeom>
          <a:solidFill>
            <a:srgbClr val="E0D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74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12C368-D2E2-CBDD-8F76-0F031D5AA275}"/>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PHOTOS: the Sad Phenomenon of Birds Feeding on Plastic They Mistake for Food">
            <a:extLst>
              <a:ext uri="{FF2B5EF4-FFF2-40B4-BE49-F238E27FC236}">
                <a16:creationId xmlns:a16="http://schemas.microsoft.com/office/drawing/2014/main" id="{BC5AC824-DA38-5F0C-6466-DBF25B1F9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803" y="2711886"/>
            <a:ext cx="5432541" cy="39247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76966DA-7491-1EC1-3A1C-9FC70CE0EE12}"/>
              </a:ext>
            </a:extLst>
          </p:cNvPr>
          <p:cNvPicPr>
            <a:picLocks noChangeAspect="1"/>
          </p:cNvPicPr>
          <p:nvPr/>
        </p:nvPicPr>
        <p:blipFill rotWithShape="1">
          <a:blip r:embed="rId4"/>
          <a:srcRect l="-1057" t="1498" r="18245" b="7432"/>
          <a:stretch/>
        </p:blipFill>
        <p:spPr>
          <a:xfrm>
            <a:off x="289607" y="2692552"/>
            <a:ext cx="5872007" cy="3919226"/>
          </a:xfrm>
          <a:prstGeom prst="rect">
            <a:avLst/>
          </a:prstGeom>
        </p:spPr>
      </p:pic>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479738" y="35619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22" name="Oval 21">
            <a:extLst>
              <a:ext uri="{FF2B5EF4-FFF2-40B4-BE49-F238E27FC236}">
                <a16:creationId xmlns:a16="http://schemas.microsoft.com/office/drawing/2014/main" id="{0F94F261-4D87-D2C9-3DFB-245DB1FFDCA8}"/>
              </a:ext>
            </a:extLst>
          </p:cNvPr>
          <p:cNvSpPr/>
          <p:nvPr/>
        </p:nvSpPr>
        <p:spPr>
          <a:xfrm>
            <a:off x="9943286" y="1328470"/>
            <a:ext cx="2074998" cy="207499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accent2"/>
                </a:solidFill>
                <a:ea typeface="Lato"/>
                <a:cs typeface="Lato"/>
              </a:rPr>
              <a:t>80% </a:t>
            </a:r>
            <a:r>
              <a:rPr lang="en-US">
                <a:solidFill>
                  <a:schemeClr val="bg1"/>
                </a:solidFill>
                <a:ea typeface="Lato"/>
                <a:cs typeface="Lato"/>
              </a:rPr>
              <a:t>of Sea Birds have plastic inside them</a:t>
            </a:r>
          </a:p>
        </p:txBody>
      </p:sp>
      <p:sp>
        <p:nvSpPr>
          <p:cNvPr id="24" name="Oval 23">
            <a:extLst>
              <a:ext uri="{FF2B5EF4-FFF2-40B4-BE49-F238E27FC236}">
                <a16:creationId xmlns:a16="http://schemas.microsoft.com/office/drawing/2014/main" id="{1B1E7CCC-76F1-A462-EDC5-2D9C0383AD64}"/>
              </a:ext>
            </a:extLst>
          </p:cNvPr>
          <p:cNvSpPr/>
          <p:nvPr/>
        </p:nvSpPr>
        <p:spPr>
          <a:xfrm>
            <a:off x="3130308" y="1188424"/>
            <a:ext cx="2074998" cy="207499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accent2"/>
                </a:solidFill>
                <a:ea typeface="Lato"/>
                <a:cs typeface="Lato"/>
              </a:rPr>
              <a:t>100% </a:t>
            </a:r>
            <a:r>
              <a:rPr lang="en-US">
                <a:solidFill>
                  <a:schemeClr val="bg1"/>
                </a:solidFill>
                <a:ea typeface="Lato"/>
                <a:cs typeface="Lato"/>
              </a:rPr>
              <a:t>of Sea Turtles have plastic inside them</a:t>
            </a:r>
          </a:p>
        </p:txBody>
      </p:sp>
      <p:sp>
        <p:nvSpPr>
          <p:cNvPr id="4" name="Rectangle 3">
            <a:extLst>
              <a:ext uri="{FF2B5EF4-FFF2-40B4-BE49-F238E27FC236}">
                <a16:creationId xmlns:a16="http://schemas.microsoft.com/office/drawing/2014/main" id="{A574CCCD-D6CB-C6D1-0AA1-E2442076DF75}"/>
              </a:ext>
            </a:extLst>
          </p:cNvPr>
          <p:cNvSpPr/>
          <p:nvPr/>
        </p:nvSpPr>
        <p:spPr>
          <a:xfrm>
            <a:off x="92148" y="5735267"/>
            <a:ext cx="3133462" cy="9014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FFFF"/>
                </a:solidFill>
                <a:latin typeface="Varela Round" pitchFamily="2" charset="-79"/>
                <a:ea typeface="ALBOROTO"/>
                <a:cs typeface="Varela Round" pitchFamily="2" charset="-79"/>
              </a:rPr>
              <a:t>Turtles think plastic bags </a:t>
            </a:r>
            <a:endParaRPr lang="en-US" dirty="0">
              <a:latin typeface="Varela Round" pitchFamily="2" charset="-79"/>
              <a:cs typeface="Varela Round" pitchFamily="2" charset="-79"/>
            </a:endParaRPr>
          </a:p>
          <a:p>
            <a:pPr algn="ctr"/>
            <a:r>
              <a:rPr lang="en-US" dirty="0">
                <a:solidFill>
                  <a:srgbClr val="FFFFFF"/>
                </a:solidFill>
                <a:latin typeface="Varela Round" pitchFamily="2" charset="-79"/>
                <a:ea typeface="ALBOROTO"/>
                <a:cs typeface="Varela Round" pitchFamily="2" charset="-79"/>
              </a:rPr>
              <a:t>are jellyfish​</a:t>
            </a:r>
            <a:endParaRPr lang="en-US" dirty="0">
              <a:latin typeface="Varela Round" pitchFamily="2" charset="-79"/>
              <a:cs typeface="Varela Round" pitchFamily="2" charset="-79"/>
            </a:endParaRPr>
          </a:p>
        </p:txBody>
      </p:sp>
      <p:sp>
        <p:nvSpPr>
          <p:cNvPr id="6" name="Rectangle 5">
            <a:extLst>
              <a:ext uri="{FF2B5EF4-FFF2-40B4-BE49-F238E27FC236}">
                <a16:creationId xmlns:a16="http://schemas.microsoft.com/office/drawing/2014/main" id="{22F07393-C4F1-2D5C-9EF2-B6E2862E5C62}"/>
              </a:ext>
            </a:extLst>
          </p:cNvPr>
          <p:cNvSpPr/>
          <p:nvPr/>
        </p:nvSpPr>
        <p:spPr>
          <a:xfrm>
            <a:off x="8887656" y="5708987"/>
            <a:ext cx="3133462" cy="9014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Varela Round" pitchFamily="2" charset="-79"/>
                <a:ea typeface="ALBOROTO"/>
                <a:cs typeface="Varela Round" pitchFamily="2" charset="-79"/>
              </a:rPr>
              <a:t>Birds think </a:t>
            </a:r>
            <a:r>
              <a:rPr lang="en-US" dirty="0" err="1">
                <a:solidFill>
                  <a:schemeClr val="bg1"/>
                </a:solidFill>
                <a:latin typeface="Varela Round" pitchFamily="2" charset="-79"/>
                <a:ea typeface="ALBOROTO"/>
                <a:cs typeface="Varela Round" pitchFamily="2" charset="-79"/>
              </a:rPr>
              <a:t>colourful</a:t>
            </a:r>
            <a:r>
              <a:rPr lang="en-US" dirty="0">
                <a:solidFill>
                  <a:schemeClr val="bg1"/>
                </a:solidFill>
                <a:latin typeface="Varela Round" pitchFamily="2" charset="-79"/>
                <a:ea typeface="ALBOROTO"/>
                <a:cs typeface="Varela Round" pitchFamily="2" charset="-79"/>
              </a:rPr>
              <a:t> </a:t>
            </a:r>
            <a:endParaRPr lang="en-US" dirty="0">
              <a:solidFill>
                <a:schemeClr val="bg1"/>
              </a:solidFill>
              <a:latin typeface="Varela Round" pitchFamily="2" charset="-79"/>
              <a:ea typeface="Lato"/>
              <a:cs typeface="Varela Round" pitchFamily="2" charset="-79"/>
            </a:endParaRPr>
          </a:p>
          <a:p>
            <a:pPr algn="ctr"/>
            <a:r>
              <a:rPr lang="en-US" dirty="0">
                <a:solidFill>
                  <a:schemeClr val="bg1"/>
                </a:solidFill>
                <a:latin typeface="Varela Round" pitchFamily="2" charset="-79"/>
                <a:ea typeface="ALBOROTO"/>
                <a:cs typeface="Varela Round" pitchFamily="2" charset="-79"/>
              </a:rPr>
              <a:t>plastics </a:t>
            </a:r>
            <a:r>
              <a:rPr lang="en-US">
                <a:solidFill>
                  <a:schemeClr val="bg1"/>
                </a:solidFill>
                <a:latin typeface="Varela Round" pitchFamily="2" charset="-79"/>
                <a:ea typeface="ALBOROTO"/>
                <a:cs typeface="Varela Round" pitchFamily="2" charset="-79"/>
              </a:rPr>
              <a:t>are foods</a:t>
            </a:r>
            <a:endParaRPr lang="en-US" dirty="0">
              <a:solidFill>
                <a:schemeClr val="bg1"/>
              </a:solidFill>
              <a:latin typeface="Varela Round" pitchFamily="2" charset="-79"/>
              <a:ea typeface="+mn-lt"/>
              <a:cs typeface="Varela Round" pitchFamily="2" charset="-79"/>
            </a:endParaRPr>
          </a:p>
          <a:p>
            <a:pPr algn="ctr"/>
            <a:endParaRPr lang="en-US" dirty="0">
              <a:latin typeface="Varela Round" pitchFamily="2" charset="-79"/>
              <a:cs typeface="Varela Round" pitchFamily="2" charset="-79"/>
            </a:endParaRPr>
          </a:p>
        </p:txBody>
      </p:sp>
      <p:sp>
        <p:nvSpPr>
          <p:cNvPr id="2" name="Title 1">
            <a:extLst>
              <a:ext uri="{FF2B5EF4-FFF2-40B4-BE49-F238E27FC236}">
                <a16:creationId xmlns:a16="http://schemas.microsoft.com/office/drawing/2014/main" id="{9D281861-2CBC-7454-01A1-245445978B3B}"/>
              </a:ext>
            </a:extLst>
          </p:cNvPr>
          <p:cNvSpPr>
            <a:spLocks noGrp="1"/>
          </p:cNvSpPr>
          <p:nvPr>
            <p:ph type="title"/>
          </p:nvPr>
        </p:nvSpPr>
        <p:spPr>
          <a:xfrm>
            <a:off x="185199" y="186332"/>
            <a:ext cx="1623398" cy="1325563"/>
          </a:xfrm>
        </p:spPr>
        <p:txBody>
          <a:bodyPr/>
          <a:lstStyle/>
          <a:p>
            <a:pPr algn="ctr"/>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sp>
        <p:nvSpPr>
          <p:cNvPr id="9" name="Freeform: Shape 25">
            <a:extLst>
              <a:ext uri="{FF2B5EF4-FFF2-40B4-BE49-F238E27FC236}">
                <a16:creationId xmlns:a16="http://schemas.microsoft.com/office/drawing/2014/main" id="{F50D3D3C-695A-583E-8578-EF103ECE02BF}"/>
              </a:ext>
            </a:extLst>
          </p:cNvPr>
          <p:cNvSpPr/>
          <p:nvPr/>
        </p:nvSpPr>
        <p:spPr>
          <a:xfrm>
            <a:off x="-3793" y="-2910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Shape 28">
            <a:extLst>
              <a:ext uri="{FF2B5EF4-FFF2-40B4-BE49-F238E27FC236}">
                <a16:creationId xmlns:a16="http://schemas.microsoft.com/office/drawing/2014/main" id="{DCCBB7F0-40CC-B0AD-77F8-4662CD7217D4}"/>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F3E42E23-9AD7-C667-392E-BB98B83B66FB}"/>
              </a:ext>
            </a:extLst>
          </p:cNvPr>
          <p:cNvSpPr txBox="1">
            <a:spLocks/>
          </p:cNvSpPr>
          <p:nvPr/>
        </p:nvSpPr>
        <p:spPr>
          <a:xfrm>
            <a:off x="132806" y="69877"/>
            <a:ext cx="1623398"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3600">
                <a:solidFill>
                  <a:schemeClr val="bg1"/>
                </a:solidFill>
              </a:rPr>
              <a:t>Ocean </a:t>
            </a:r>
            <a:br>
              <a:rPr lang="en-US" sz="3600">
                <a:solidFill>
                  <a:schemeClr val="bg1"/>
                </a:solidFill>
              </a:rPr>
            </a:br>
            <a:r>
              <a:rPr lang="en-US" sz="3600">
                <a:solidFill>
                  <a:schemeClr val="bg1"/>
                </a:solidFill>
              </a:rPr>
              <a:t>plastics</a:t>
            </a:r>
            <a:endParaRPr lang="en-US" sz="3600" dirty="0">
              <a:solidFill>
                <a:schemeClr val="bg1"/>
              </a:solidFill>
            </a:endParaRPr>
          </a:p>
        </p:txBody>
      </p:sp>
      <p:sp>
        <p:nvSpPr>
          <p:cNvPr id="15" name="TextBox 14">
            <a:extLst>
              <a:ext uri="{FF2B5EF4-FFF2-40B4-BE49-F238E27FC236}">
                <a16:creationId xmlns:a16="http://schemas.microsoft.com/office/drawing/2014/main" id="{5D0F0E36-9DDC-1A7C-90D3-3E381689C53B}"/>
              </a:ext>
            </a:extLst>
          </p:cNvPr>
          <p:cNvSpPr txBox="1"/>
          <p:nvPr/>
        </p:nvSpPr>
        <p:spPr>
          <a:xfrm>
            <a:off x="2915587" y="3158140"/>
            <a:ext cx="6190936" cy="369332"/>
          </a:xfrm>
          <a:prstGeom prst="rect">
            <a:avLst/>
          </a:prstGeom>
          <a:noFill/>
        </p:spPr>
        <p:txBody>
          <a:bodyPr wrap="square">
            <a:spAutoFit/>
          </a:bodyPr>
          <a:lstStyle/>
          <a:p>
            <a:pPr algn="ctr"/>
            <a:endParaRPr lang="en-US" sz="1800" dirty="0">
              <a:solidFill>
                <a:schemeClr val="bg1"/>
              </a:solidFill>
            </a:endParaRPr>
          </a:p>
        </p:txBody>
      </p:sp>
      <p:sp>
        <p:nvSpPr>
          <p:cNvPr id="25" name="Title 1">
            <a:extLst>
              <a:ext uri="{FF2B5EF4-FFF2-40B4-BE49-F238E27FC236}">
                <a16:creationId xmlns:a16="http://schemas.microsoft.com/office/drawing/2014/main" id="{BF4E2FDB-088B-99A2-E83F-0F8AECEBAC42}"/>
              </a:ext>
            </a:extLst>
          </p:cNvPr>
          <p:cNvSpPr txBox="1">
            <a:spLocks/>
          </p:cNvSpPr>
          <p:nvPr/>
        </p:nvSpPr>
        <p:spPr>
          <a:xfrm>
            <a:off x="3225610" y="317398"/>
            <a:ext cx="7957052" cy="705624"/>
          </a:xfrm>
          <a:prstGeom prst="rect">
            <a:avLst/>
          </a:prstGeom>
          <a:solidFill>
            <a:srgbClr val="002060"/>
          </a:solidFill>
        </p:spPr>
        <p:txBody>
          <a:bodyPr vert="horz" lIns="91440" tIns="45720" rIns="91440" bIns="45720" rtlCol="0" anchor="t">
            <a:noAutofit/>
          </a:bodyPr>
          <a:lstStyle>
            <a:lvl1pPr algn="ctr"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400" dirty="0">
                <a:solidFill>
                  <a:schemeClr val="bg1"/>
                </a:solidFill>
              </a:rPr>
              <a:t>WILDLIFE EATS PLASTIC</a:t>
            </a:r>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5">
            <a:duotone>
              <a:prstClr val="black"/>
              <a:schemeClr val="accent3">
                <a:tint val="45000"/>
                <a:satMod val="400000"/>
              </a:schemeClr>
            </a:duotone>
          </a:blip>
          <a:stretch>
            <a:fillRect/>
          </a:stretch>
        </p:blipFill>
        <p:spPr>
          <a:xfrm>
            <a:off x="6917401" y="1863004"/>
            <a:ext cx="2138265" cy="2138265"/>
          </a:xfrm>
          <a:prstGeom prst="rect">
            <a:avLst/>
          </a:prstGeom>
        </p:spPr>
      </p:pic>
    </p:spTree>
    <p:extLst>
      <p:ext uri="{BB962C8B-B14F-4D97-AF65-F5344CB8AC3E}">
        <p14:creationId xmlns:p14="http://schemas.microsoft.com/office/powerpoint/2010/main" val="10083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06178B-2CBF-7BA3-980B-9C6BE324FECE}"/>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3F132F5-8881-E978-0C80-2A2607091779}"/>
              </a:ext>
            </a:extLst>
          </p:cNvPr>
          <p:cNvGrpSpPr/>
          <p:nvPr/>
        </p:nvGrpSpPr>
        <p:grpSpPr>
          <a:xfrm>
            <a:off x="-1231267" y="1404732"/>
            <a:ext cx="6829123" cy="6672230"/>
            <a:chOff x="-1231267" y="1404730"/>
            <a:chExt cx="6829123" cy="6672232"/>
          </a:xfrm>
        </p:grpSpPr>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3">
              <a:duotone>
                <a:prstClr val="black"/>
                <a:schemeClr val="accent3">
                  <a:tint val="45000"/>
                  <a:satMod val="400000"/>
                </a:schemeClr>
              </a:duotone>
            </a:blip>
            <a:stretch>
              <a:fillRect/>
            </a:stretch>
          </p:blipFill>
          <p:spPr>
            <a:xfrm>
              <a:off x="-1231267" y="4583347"/>
              <a:ext cx="3493615" cy="3493615"/>
            </a:xfrm>
            <a:prstGeom prst="rect">
              <a:avLst/>
            </a:prstGeom>
          </p:spPr>
        </p:pic>
      </p:grpSp>
      <p:pic>
        <p:nvPicPr>
          <p:cNvPr id="2" name="Picture 6" descr="Seal 'entangled in plastic' rescued on Felixstowe beach - BBC News">
            <a:extLst>
              <a:ext uri="{FF2B5EF4-FFF2-40B4-BE49-F238E27FC236}">
                <a16:creationId xmlns:a16="http://schemas.microsoft.com/office/drawing/2014/main" id="{C2B78583-A3C6-42AF-62D1-2041BF373D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206" b="34529"/>
          <a:stretch/>
        </p:blipFill>
        <p:spPr bwMode="auto">
          <a:xfrm>
            <a:off x="84690" y="1312146"/>
            <a:ext cx="5428560" cy="307662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493CAD36-7382-B10A-14F6-91AF80A372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72" t="13010"/>
          <a:stretch/>
        </p:blipFill>
        <p:spPr bwMode="auto">
          <a:xfrm>
            <a:off x="3864551" y="2091451"/>
            <a:ext cx="5934114" cy="3802256"/>
          </a:xfrm>
          <a:prstGeom prst="rect">
            <a:avLst/>
          </a:prstGeom>
          <a:noFill/>
          <a:effectLst>
            <a:outerShdw blurRad="50800" dist="38100" algn="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88A7ECAE-D4B9-8372-7F3B-F87886CC2B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8387" y="2850456"/>
            <a:ext cx="3493615" cy="3928342"/>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B135877A-56D3-80DF-86AB-CA03204F4E00}"/>
              </a:ext>
            </a:extLst>
          </p:cNvPr>
          <p:cNvSpPr/>
          <p:nvPr/>
        </p:nvSpPr>
        <p:spPr>
          <a:xfrm>
            <a:off x="9392520" y="869414"/>
            <a:ext cx="2608699" cy="255958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accent2"/>
                </a:solidFill>
                <a:latin typeface="Calibri"/>
                <a:cs typeface="Calibri"/>
              </a:rPr>
              <a:t>100 million </a:t>
            </a:r>
            <a:r>
              <a:rPr lang="en-US" b="1" dirty="0">
                <a:solidFill>
                  <a:schemeClr val="bg1"/>
                </a:solidFill>
                <a:latin typeface="Calibri"/>
                <a:cs typeface="Calibri"/>
              </a:rPr>
              <a:t>marine</a:t>
            </a:r>
            <a:r>
              <a:rPr lang="en-US" dirty="0">
                <a:latin typeface="Calibri"/>
                <a:cs typeface="Calibri"/>
              </a:rPr>
              <a:t> mammals are</a:t>
            </a:r>
            <a:r>
              <a:rPr lang="en-US" sz="2400" dirty="0">
                <a:latin typeface="Calibri"/>
                <a:cs typeface="Calibri"/>
              </a:rPr>
              <a:t> </a:t>
            </a:r>
            <a:r>
              <a:rPr lang="en-US" sz="2400" dirty="0">
                <a:solidFill>
                  <a:schemeClr val="accent2"/>
                </a:solidFill>
                <a:latin typeface="Calibri"/>
                <a:cs typeface="Calibri"/>
              </a:rPr>
              <a:t>killed</a:t>
            </a:r>
            <a:r>
              <a:rPr lang="en-US" sz="2400" dirty="0">
                <a:latin typeface="Calibri"/>
                <a:cs typeface="Calibri"/>
              </a:rPr>
              <a:t> </a:t>
            </a:r>
            <a:r>
              <a:rPr lang="en-US" dirty="0">
                <a:latin typeface="Calibri"/>
                <a:cs typeface="Calibri"/>
              </a:rPr>
              <a:t>by </a:t>
            </a:r>
            <a:r>
              <a:rPr lang="en-US" sz="2400" dirty="0">
                <a:solidFill>
                  <a:schemeClr val="accent2"/>
                </a:solidFill>
                <a:latin typeface="Calibri"/>
                <a:cs typeface="Calibri"/>
              </a:rPr>
              <a:t>plastics</a:t>
            </a:r>
            <a:r>
              <a:rPr lang="en-US" sz="2400" dirty="0">
                <a:latin typeface="Calibri"/>
                <a:cs typeface="Calibri"/>
              </a:rPr>
              <a:t> </a:t>
            </a:r>
            <a:r>
              <a:rPr lang="en-US" dirty="0">
                <a:latin typeface="Calibri"/>
                <a:cs typeface="Calibri"/>
              </a:rPr>
              <a:t>each year</a:t>
            </a:r>
          </a:p>
        </p:txBody>
      </p:sp>
      <p:sp>
        <p:nvSpPr>
          <p:cNvPr id="9" name="Oval 8">
            <a:extLst>
              <a:ext uri="{FF2B5EF4-FFF2-40B4-BE49-F238E27FC236}">
                <a16:creationId xmlns:a16="http://schemas.microsoft.com/office/drawing/2014/main" id="{4FB46E79-85C4-AF67-3DB0-FD942FFDF731}"/>
              </a:ext>
            </a:extLst>
          </p:cNvPr>
          <p:cNvSpPr/>
          <p:nvPr/>
        </p:nvSpPr>
        <p:spPr>
          <a:xfrm>
            <a:off x="1071563" y="4271788"/>
            <a:ext cx="2623334" cy="248780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accent2"/>
                </a:solidFill>
                <a:latin typeface="Calibri"/>
                <a:cs typeface="Calibri"/>
              </a:rPr>
              <a:t>50%</a:t>
            </a:r>
            <a:r>
              <a:rPr lang="en-US" sz="3200" b="1" dirty="0">
                <a:latin typeface="Calibri"/>
                <a:cs typeface="Calibri"/>
              </a:rPr>
              <a:t> </a:t>
            </a:r>
            <a:endParaRPr lang="en-US" b="1" dirty="0">
              <a:solidFill>
                <a:srgbClr val="E0DF46"/>
              </a:solidFill>
              <a:latin typeface="Calibri"/>
              <a:ea typeface="Lato"/>
              <a:cs typeface="Calibri"/>
            </a:endParaRPr>
          </a:p>
          <a:p>
            <a:pPr algn="ctr"/>
            <a:r>
              <a:rPr lang="en-US" b="1" dirty="0">
                <a:latin typeface="Calibri"/>
                <a:cs typeface="Calibri"/>
              </a:rPr>
              <a:t>of ocean plastics are </a:t>
            </a:r>
            <a:r>
              <a:rPr lang="en-US" sz="2400" b="1" dirty="0">
                <a:solidFill>
                  <a:schemeClr val="accent2"/>
                </a:solidFill>
                <a:latin typeface="Calibri"/>
                <a:cs typeface="Calibri"/>
              </a:rPr>
              <a:t>"ghost" fishing nets</a:t>
            </a:r>
            <a:endParaRPr lang="en-US" b="1" dirty="0">
              <a:solidFill>
                <a:schemeClr val="accent2"/>
              </a:solidFill>
              <a:latin typeface="Calibri"/>
              <a:ea typeface="Lato"/>
              <a:cs typeface="Calibri"/>
            </a:endParaRPr>
          </a:p>
        </p:txBody>
      </p:sp>
      <p:sp>
        <p:nvSpPr>
          <p:cNvPr id="24" name="Freeform: Shape 25">
            <a:extLst>
              <a:ext uri="{FF2B5EF4-FFF2-40B4-BE49-F238E27FC236}">
                <a16:creationId xmlns:a16="http://schemas.microsoft.com/office/drawing/2014/main" id="{39B442B4-92CA-C30B-3D68-8A85A3BB2867}"/>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8">
            <a:extLst>
              <a:ext uri="{FF2B5EF4-FFF2-40B4-BE49-F238E27FC236}">
                <a16:creationId xmlns:a16="http://schemas.microsoft.com/office/drawing/2014/main" id="{DFEB8E35-78AB-C76D-5D19-371C2DBFCDCC}"/>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1">
            <a:extLst>
              <a:ext uri="{FF2B5EF4-FFF2-40B4-BE49-F238E27FC236}">
                <a16:creationId xmlns:a16="http://schemas.microsoft.com/office/drawing/2014/main" id="{A8BE1B3F-07AB-4A53-071D-B51CD4DFAC5D}"/>
              </a:ext>
            </a:extLst>
          </p:cNvPr>
          <p:cNvSpPr>
            <a:spLocks noGrp="1"/>
          </p:cNvSpPr>
          <p:nvPr>
            <p:ph type="title"/>
          </p:nvPr>
        </p:nvSpPr>
        <p:spPr>
          <a:xfrm>
            <a:off x="132806" y="69877"/>
            <a:ext cx="1623398" cy="1325563"/>
          </a:xfrm>
        </p:spPr>
        <p:txBody>
          <a:bodyPr/>
          <a:lstStyle/>
          <a:p>
            <a:pPr algn="ctr"/>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sp>
        <p:nvSpPr>
          <p:cNvPr id="27" name="Title 1">
            <a:extLst>
              <a:ext uri="{FF2B5EF4-FFF2-40B4-BE49-F238E27FC236}">
                <a16:creationId xmlns:a16="http://schemas.microsoft.com/office/drawing/2014/main" id="{256A6BC6-E95E-29A7-4A3C-B1F26836C0C2}"/>
              </a:ext>
            </a:extLst>
          </p:cNvPr>
          <p:cNvSpPr txBox="1">
            <a:spLocks/>
          </p:cNvSpPr>
          <p:nvPr/>
        </p:nvSpPr>
        <p:spPr>
          <a:xfrm>
            <a:off x="3167678" y="282476"/>
            <a:ext cx="8043087" cy="808003"/>
          </a:xfrm>
          <a:prstGeom prst="rect">
            <a:avLst/>
          </a:prstGeom>
          <a:solidFill>
            <a:srgbClr val="002060"/>
          </a:solidFill>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400" dirty="0">
                <a:solidFill>
                  <a:schemeClr val="bg1"/>
                </a:solidFill>
              </a:rPr>
              <a:t>OCEAN PLASTICS: TRAPPED WILDLIFE</a:t>
            </a:r>
            <a:br>
              <a:rPr lang="en-US" sz="4400" dirty="0">
                <a:solidFill>
                  <a:schemeClr val="bg1"/>
                </a:solidFill>
              </a:rPr>
            </a:br>
            <a:br>
              <a:rPr lang="en-US" sz="4400" dirty="0">
                <a:solidFill>
                  <a:schemeClr val="bg1"/>
                </a:solidFill>
              </a:rPr>
            </a:br>
            <a:r>
              <a:rPr lang="en-US" sz="4400" dirty="0">
                <a:solidFill>
                  <a:schemeClr val="bg1"/>
                </a:solidFill>
              </a:rPr>
              <a:t>			</a:t>
            </a:r>
          </a:p>
        </p:txBody>
      </p:sp>
    </p:spTree>
    <p:extLst>
      <p:ext uri="{BB962C8B-B14F-4D97-AF65-F5344CB8AC3E}">
        <p14:creationId xmlns:p14="http://schemas.microsoft.com/office/powerpoint/2010/main" val="156408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3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1"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57CDB7-AAC5-2E1A-7C8B-085560D4FE75}"/>
              </a:ext>
            </a:extLst>
          </p:cNvPr>
          <p:cNvSpPr/>
          <p:nvPr/>
        </p:nvSpPr>
        <p:spPr>
          <a:xfrm rot="10800000">
            <a:off x="-147629" y="-118535"/>
            <a:ext cx="12339629" cy="6976531"/>
          </a:xfrm>
          <a:prstGeom prst="rect">
            <a:avLst/>
          </a:prstGeom>
          <a:gradFill flip="none" rotWithShape="1">
            <a:gsLst>
              <a:gs pos="0">
                <a:srgbClr val="002060"/>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4FF973-1BB6-F27B-CDB1-17A10EDBE92C}"/>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98" name="Picture 30" descr="Free vector graphics of Water">
            <a:extLst>
              <a:ext uri="{FF2B5EF4-FFF2-40B4-BE49-F238E27FC236}">
                <a16:creationId xmlns:a16="http://schemas.microsoft.com/office/drawing/2014/main" id="{39FACBA9-1338-BEC1-D54B-2DDBA495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10" y="3357188"/>
            <a:ext cx="4696525" cy="299029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76ABD89-D04A-5BCA-302C-F305661E51C6}"/>
              </a:ext>
            </a:extLst>
          </p:cNvPr>
          <p:cNvGrpSpPr/>
          <p:nvPr/>
        </p:nvGrpSpPr>
        <p:grpSpPr>
          <a:xfrm>
            <a:off x="5899006" y="1963649"/>
            <a:ext cx="5470629" cy="1574663"/>
            <a:chOff x="5899006" y="1963649"/>
            <a:chExt cx="5470629" cy="1574663"/>
          </a:xfrm>
        </p:grpSpPr>
        <p:pic>
          <p:nvPicPr>
            <p:cNvPr id="7172" name="Picture 4" descr="Plastic, Plastic Waste, Plastic Bottles">
              <a:extLst>
                <a:ext uri="{FF2B5EF4-FFF2-40B4-BE49-F238E27FC236}">
                  <a16:creationId xmlns:a16="http://schemas.microsoft.com/office/drawing/2014/main" id="{791A3B73-0B0A-E7B0-1FD8-058289D96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006" y="1963649"/>
              <a:ext cx="2010207" cy="133490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vector graphics of Beach ball">
              <a:extLst>
                <a:ext uri="{FF2B5EF4-FFF2-40B4-BE49-F238E27FC236}">
                  <a16:creationId xmlns:a16="http://schemas.microsoft.com/office/drawing/2014/main" id="{BF859F65-6323-3060-18D6-BFFD2FDB5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112" y="2234651"/>
              <a:ext cx="1233293" cy="123329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ree vector graphics of Bathing shoe">
              <a:extLst>
                <a:ext uri="{FF2B5EF4-FFF2-40B4-BE49-F238E27FC236}">
                  <a16:creationId xmlns:a16="http://schemas.microsoft.com/office/drawing/2014/main" id="{EEEB46E8-B390-DB47-78DF-A8E47489A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6347" y="2424209"/>
              <a:ext cx="786982" cy="80111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Free illustrations of Building blocks">
              <a:extLst>
                <a:ext uri="{FF2B5EF4-FFF2-40B4-BE49-F238E27FC236}">
                  <a16:creationId xmlns:a16="http://schemas.microsoft.com/office/drawing/2014/main" id="{C33DF6E5-F8B8-5A16-6C22-C2FA1CD391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7003" y="2380487"/>
              <a:ext cx="1542632" cy="115782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Free illustrations of Beer">
              <a:extLst>
                <a:ext uri="{FF2B5EF4-FFF2-40B4-BE49-F238E27FC236}">
                  <a16:creationId xmlns:a16="http://schemas.microsoft.com/office/drawing/2014/main" id="{E6138B01-9ACD-9BA7-50E3-12900A687D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0223" y="2306008"/>
              <a:ext cx="1167280" cy="1167280"/>
            </a:xfrm>
            <a:prstGeom prst="rect">
              <a:avLst/>
            </a:prstGeom>
            <a:noFill/>
            <a:extLst>
              <a:ext uri="{909E8E84-426E-40DD-AFC4-6F175D3DCCD1}">
                <a14:hiddenFill xmlns:a14="http://schemas.microsoft.com/office/drawing/2010/main">
                  <a:solidFill>
                    <a:srgbClr val="FFFFFF"/>
                  </a:solidFill>
                </a14:hiddenFill>
              </a:ext>
            </a:extLst>
          </p:spPr>
        </p:pic>
      </p:grpSp>
      <p:pic>
        <p:nvPicPr>
          <p:cNvPr id="7182" name="Picture 14">
            <a:extLst>
              <a:ext uri="{FF2B5EF4-FFF2-40B4-BE49-F238E27FC236}">
                <a16:creationId xmlns:a16="http://schemas.microsoft.com/office/drawing/2014/main" id="{1E6ED1DD-1B8D-EE74-0019-50D3FF11AD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4221" y="4769395"/>
            <a:ext cx="2085366" cy="143186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The disposable plastic breaks up into small pieces The disposable plastic breaks up into small pieces. Microplastics in water from mismanaged plastic waste. Marine and ocean plastic pollution. Environmental problems. Hand drawn vector illustration. microplastic stock illustrations">
            <a:extLst>
              <a:ext uri="{FF2B5EF4-FFF2-40B4-BE49-F238E27FC236}">
                <a16:creationId xmlns:a16="http://schemas.microsoft.com/office/drawing/2014/main" id="{D4D0133F-1DCE-86BA-5948-4D329E60B9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8443"/>
          <a:stretch/>
        </p:blipFill>
        <p:spPr bwMode="auto">
          <a:xfrm>
            <a:off x="8210844" y="3524411"/>
            <a:ext cx="2275085" cy="1176349"/>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Free illustrations of Cap">
            <a:extLst>
              <a:ext uri="{FF2B5EF4-FFF2-40B4-BE49-F238E27FC236}">
                <a16:creationId xmlns:a16="http://schemas.microsoft.com/office/drawing/2014/main" id="{CF4AA869-EBEA-3C15-9676-050807349B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651" y="2655001"/>
            <a:ext cx="1604065" cy="1268330"/>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Free vector graphics of Car">
            <a:extLst>
              <a:ext uri="{FF2B5EF4-FFF2-40B4-BE49-F238E27FC236}">
                <a16:creationId xmlns:a16="http://schemas.microsoft.com/office/drawing/2014/main" id="{A417814D-443C-8B12-A9FA-0FD8F4620C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9556" y="2416624"/>
            <a:ext cx="2030524" cy="1015262"/>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Free vector graphics of Skincare">
            <a:extLst>
              <a:ext uri="{FF2B5EF4-FFF2-40B4-BE49-F238E27FC236}">
                <a16:creationId xmlns:a16="http://schemas.microsoft.com/office/drawing/2014/main" id="{27B8559B-009C-C989-315F-D57DBCC179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50080" y="2587977"/>
            <a:ext cx="1504938" cy="15049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1637427-7387-DE9C-C909-C62A3A181811}"/>
              </a:ext>
            </a:extLst>
          </p:cNvPr>
          <p:cNvGrpSpPr/>
          <p:nvPr/>
        </p:nvGrpSpPr>
        <p:grpSpPr>
          <a:xfrm>
            <a:off x="1560505" y="4051666"/>
            <a:ext cx="2746268" cy="1298132"/>
            <a:chOff x="1560505" y="4051666"/>
            <a:chExt cx="2746268" cy="1298132"/>
          </a:xfrm>
        </p:grpSpPr>
        <p:pic>
          <p:nvPicPr>
            <p:cNvPr id="7194" name="Picture 26" descr="Free illustrations of Laundry">
              <a:extLst>
                <a:ext uri="{FF2B5EF4-FFF2-40B4-BE49-F238E27FC236}">
                  <a16:creationId xmlns:a16="http://schemas.microsoft.com/office/drawing/2014/main" id="{C22344A6-64E4-C679-9648-B60B51F5B4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0505" y="4134238"/>
              <a:ext cx="990324" cy="1215560"/>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Free vector graphics of Shower">
              <a:extLst>
                <a:ext uri="{FF2B5EF4-FFF2-40B4-BE49-F238E27FC236}">
                  <a16:creationId xmlns:a16="http://schemas.microsoft.com/office/drawing/2014/main" id="{8A73B432-CE99-0CD8-DCFA-3F49BB255D2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6912" y="4051666"/>
              <a:ext cx="1229861" cy="121556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4">
            <a:extLst>
              <a:ext uri="{FF2B5EF4-FFF2-40B4-BE49-F238E27FC236}">
                <a16:creationId xmlns:a16="http://schemas.microsoft.com/office/drawing/2014/main" id="{D073E075-E4EA-9A94-F208-265D399B0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5125" y="4795102"/>
            <a:ext cx="2085366" cy="1431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47B0480-1FD6-18C0-16F3-96E066E13283}"/>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 name="Rectangle 1">
            <a:extLst>
              <a:ext uri="{FF2B5EF4-FFF2-40B4-BE49-F238E27FC236}">
                <a16:creationId xmlns:a16="http://schemas.microsoft.com/office/drawing/2014/main" id="{8F4E52C3-FE11-FE00-0184-A23321C395AF}"/>
              </a:ext>
            </a:extLst>
          </p:cNvPr>
          <p:cNvSpPr/>
          <p:nvPr/>
        </p:nvSpPr>
        <p:spPr>
          <a:xfrm>
            <a:off x="2692425" y="1407050"/>
            <a:ext cx="2726958" cy="7853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arela Round" pitchFamily="2" charset="-79"/>
                <a:cs typeface="Varela Round" pitchFamily="2" charset="-79"/>
              </a:rPr>
              <a:t>The tiny plastics that you </a:t>
            </a:r>
          </a:p>
          <a:p>
            <a:pPr algn="ctr"/>
            <a:r>
              <a:rPr lang="en-US" sz="1400" dirty="0">
                <a:latin typeface="Varela Round" pitchFamily="2" charset="-79"/>
                <a:cs typeface="Varela Round" pitchFamily="2" charset="-79"/>
              </a:rPr>
              <a:t>don’t see in things </a:t>
            </a:r>
          </a:p>
        </p:txBody>
      </p:sp>
      <p:sp>
        <p:nvSpPr>
          <p:cNvPr id="6" name="Rectangle 5">
            <a:extLst>
              <a:ext uri="{FF2B5EF4-FFF2-40B4-BE49-F238E27FC236}">
                <a16:creationId xmlns:a16="http://schemas.microsoft.com/office/drawing/2014/main" id="{E3B604BE-EC45-92A7-FCBE-E90FC267C192}"/>
              </a:ext>
            </a:extLst>
          </p:cNvPr>
          <p:cNvSpPr/>
          <p:nvPr/>
        </p:nvSpPr>
        <p:spPr>
          <a:xfrm>
            <a:off x="8042523" y="1413928"/>
            <a:ext cx="2914103" cy="69297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arela Round" pitchFamily="2" charset="-79"/>
                <a:cs typeface="Varela Round" pitchFamily="2" charset="-79"/>
              </a:rPr>
              <a:t>Larger plastics </a:t>
            </a:r>
          </a:p>
          <a:p>
            <a:pPr algn="ctr"/>
            <a:r>
              <a:rPr lang="en-US" sz="1400" dirty="0">
                <a:latin typeface="Varela Round" pitchFamily="2" charset="-79"/>
                <a:cs typeface="Varela Round" pitchFamily="2" charset="-79"/>
              </a:rPr>
              <a:t>breaking down into microplastics</a:t>
            </a:r>
          </a:p>
        </p:txBody>
      </p:sp>
      <p:sp>
        <p:nvSpPr>
          <p:cNvPr id="8" name="Freeform: Shape 25">
            <a:extLst>
              <a:ext uri="{FF2B5EF4-FFF2-40B4-BE49-F238E27FC236}">
                <a16:creationId xmlns:a16="http://schemas.microsoft.com/office/drawing/2014/main" id="{4573F67F-3966-F64D-9494-E6AC611CE437}"/>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 name="Freeform: Shape 28">
            <a:extLst>
              <a:ext uri="{FF2B5EF4-FFF2-40B4-BE49-F238E27FC236}">
                <a16:creationId xmlns:a16="http://schemas.microsoft.com/office/drawing/2014/main" id="{B7FFC03A-2CFE-83B7-7EAE-F77DE74DB07E}"/>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64CBBABB-9590-194F-4023-8DB7893B8814}"/>
              </a:ext>
            </a:extLst>
          </p:cNvPr>
          <p:cNvSpPr>
            <a:spLocks noGrp="1"/>
          </p:cNvSpPr>
          <p:nvPr>
            <p:ph type="title"/>
          </p:nvPr>
        </p:nvSpPr>
        <p:spPr>
          <a:xfrm>
            <a:off x="132806" y="69877"/>
            <a:ext cx="1623398" cy="1325563"/>
          </a:xfrm>
        </p:spPr>
        <p:txBody>
          <a:bodyPr/>
          <a:lstStyle/>
          <a:p>
            <a:pPr algn="ctr"/>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sp>
        <p:nvSpPr>
          <p:cNvPr id="18" name="Title 1">
            <a:extLst>
              <a:ext uri="{FF2B5EF4-FFF2-40B4-BE49-F238E27FC236}">
                <a16:creationId xmlns:a16="http://schemas.microsoft.com/office/drawing/2014/main" id="{861AC8E2-7DFB-24E4-D695-5A4BFFE48489}"/>
              </a:ext>
            </a:extLst>
          </p:cNvPr>
          <p:cNvSpPr txBox="1">
            <a:spLocks/>
          </p:cNvSpPr>
          <p:nvPr/>
        </p:nvSpPr>
        <p:spPr>
          <a:xfrm>
            <a:off x="4206524" y="317398"/>
            <a:ext cx="6088943" cy="668974"/>
          </a:xfrm>
          <a:prstGeom prst="rect">
            <a:avLst/>
          </a:prstGeom>
          <a:solidFill>
            <a:srgbClr val="002060"/>
          </a:solidFill>
        </p:spPr>
        <p:txBody>
          <a:bodyPr vert="horz" lIns="91440" tIns="45720" rIns="91440" bIns="45720" rtlCol="0" anchor="t">
            <a:noAutofit/>
          </a:bodyPr>
          <a:lstStyle>
            <a:lvl1pPr algn="ctr" defTabSz="914400" rtl="0" eaLnBrk="1" latinLnBrk="0" hangingPunct="1">
              <a:lnSpc>
                <a:spcPct val="90000"/>
              </a:lnSpc>
              <a:spcBef>
                <a:spcPct val="0"/>
              </a:spcBef>
              <a:buNone/>
              <a:defRPr sz="7200" kern="1200">
                <a:solidFill>
                  <a:schemeClr val="accent1"/>
                </a:solidFill>
                <a:latin typeface="+mj-lt"/>
                <a:ea typeface="+mj-ea"/>
                <a:cs typeface="+mj-cs"/>
              </a:defRPr>
            </a:lvl1pPr>
          </a:lstStyle>
          <a:p>
            <a:r>
              <a:rPr lang="en-US" sz="4400" dirty="0">
                <a:solidFill>
                  <a:schemeClr val="bg1"/>
                </a:solidFill>
              </a:rPr>
              <a:t>WHAT ARE MICROPLASTICS?</a:t>
            </a:r>
            <a:br>
              <a:rPr lang="en-US" sz="4400" dirty="0">
                <a:solidFill>
                  <a:schemeClr val="bg1"/>
                </a:solidFill>
              </a:rPr>
            </a:br>
            <a:br>
              <a:rPr lang="en-US" sz="4400" dirty="0">
                <a:solidFill>
                  <a:schemeClr val="bg1"/>
                </a:solidFill>
              </a:rPr>
            </a:br>
            <a:r>
              <a:rPr lang="en-US" sz="4400" dirty="0">
                <a:solidFill>
                  <a:schemeClr val="bg1"/>
                </a:solidFill>
              </a:rPr>
              <a:t>			</a:t>
            </a:r>
          </a:p>
        </p:txBody>
      </p:sp>
      <p:pic>
        <p:nvPicPr>
          <p:cNvPr id="12" name="Picture 11">
            <a:extLst>
              <a:ext uri="{FF2B5EF4-FFF2-40B4-BE49-F238E27FC236}">
                <a16:creationId xmlns:a16="http://schemas.microsoft.com/office/drawing/2014/main" id="{D8B73F31-AAC5-69D2-3F1B-9F3A659D8439}"/>
              </a:ext>
            </a:extLst>
          </p:cNvPr>
          <p:cNvPicPr>
            <a:picLocks noChangeAspect="1"/>
          </p:cNvPicPr>
          <p:nvPr/>
        </p:nvPicPr>
        <p:blipFill>
          <a:blip r:embed="rId16">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9994227" y="4710246"/>
            <a:ext cx="2750816" cy="2750816"/>
          </a:xfrm>
          <a:prstGeom prst="rect">
            <a:avLst/>
          </a:prstGeom>
        </p:spPr>
      </p:pic>
      <p:pic>
        <p:nvPicPr>
          <p:cNvPr id="7186" name="Picture 18" descr="Vector illustration concept of micro plastic in the oceans. Small plastic pieces are floating and polluting the water. Ecology conservation and environmental issues problem. Global warming and climate change design. microplastic stock illustrations">
            <a:extLst>
              <a:ext uri="{FF2B5EF4-FFF2-40B4-BE49-F238E27FC236}">
                <a16:creationId xmlns:a16="http://schemas.microsoft.com/office/drawing/2014/main" id="{FC7D0D9B-499E-B3EB-EDCB-054ACF5A738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80659"/>
          <a:stretch/>
        </p:blipFill>
        <p:spPr bwMode="auto">
          <a:xfrm>
            <a:off x="-38263" y="5945724"/>
            <a:ext cx="1219323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FDAD76A-A428-1A24-40E1-C878C0382426}"/>
              </a:ext>
            </a:extLst>
          </p:cNvPr>
          <p:cNvPicPr>
            <a:picLocks noChangeAspect="1"/>
          </p:cNvPicPr>
          <p:nvPr/>
        </p:nvPicPr>
        <p:blipFill>
          <a:blip r:embed="rId16">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1920140" y="3033306"/>
            <a:ext cx="2750816" cy="2750816"/>
          </a:xfrm>
          <a:prstGeom prst="rect">
            <a:avLst/>
          </a:prstGeom>
        </p:spPr>
      </p:pic>
    </p:spTree>
    <p:extLst>
      <p:ext uri="{BB962C8B-B14F-4D97-AF65-F5344CB8AC3E}">
        <p14:creationId xmlns:p14="http://schemas.microsoft.com/office/powerpoint/2010/main" val="3834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dissolve">
                                      <p:cBhvr>
                                        <p:cTn id="12" dur="2000"/>
                                        <p:tgtEl>
                                          <p:spTgt spid="718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82"/>
                                        </p:tgtEl>
                                        <p:attrNameLst>
                                          <p:attrName>style.visibility</p:attrName>
                                        </p:attrNameLst>
                                      </p:cBhvr>
                                      <p:to>
                                        <p:strVal val="visible"/>
                                      </p:to>
                                    </p:set>
                                    <p:animEffect transition="in" filter="dissolve">
                                      <p:cBhvr>
                                        <p:cTn id="17" dur="2000"/>
                                        <p:tgtEl>
                                          <p:spTgt spid="718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190"/>
                                        </p:tgtEl>
                                        <p:attrNameLst>
                                          <p:attrName>style.visibility</p:attrName>
                                        </p:attrNameLst>
                                      </p:cBhvr>
                                      <p:to>
                                        <p:strVal val="visible"/>
                                      </p:to>
                                    </p:set>
                                    <p:animEffect transition="in" filter="dissolve">
                                      <p:cBhvr>
                                        <p:cTn id="22" dur="2000"/>
                                        <p:tgtEl>
                                          <p:spTgt spid="7190"/>
                                        </p:tgtEl>
                                      </p:cBhvr>
                                    </p:animEffect>
                                  </p:childTnLst>
                                </p:cTn>
                              </p:par>
                              <p:par>
                                <p:cTn id="23" presetID="9" presetClass="entr" presetSubtype="0" fill="hold" nodeType="withEffect">
                                  <p:stCondLst>
                                    <p:cond delay="0"/>
                                  </p:stCondLst>
                                  <p:childTnLst>
                                    <p:set>
                                      <p:cBhvr>
                                        <p:cTn id="24" dur="1" fill="hold">
                                          <p:stCondLst>
                                            <p:cond delay="0"/>
                                          </p:stCondLst>
                                        </p:cTn>
                                        <p:tgtEl>
                                          <p:spTgt spid="7192"/>
                                        </p:tgtEl>
                                        <p:attrNameLst>
                                          <p:attrName>style.visibility</p:attrName>
                                        </p:attrNameLst>
                                      </p:cBhvr>
                                      <p:to>
                                        <p:strVal val="visible"/>
                                      </p:to>
                                    </p:set>
                                    <p:animEffect transition="in" filter="dissolve">
                                      <p:cBhvr>
                                        <p:cTn id="25" dur="2000"/>
                                        <p:tgtEl>
                                          <p:spTgt spid="7192"/>
                                        </p:tgtEl>
                                      </p:cBhvr>
                                    </p:animEffect>
                                  </p:childTnLst>
                                </p:cTn>
                              </p:par>
                              <p:par>
                                <p:cTn id="26" presetID="9" presetClass="entr" presetSubtype="0" fill="hold" nodeType="withEffect">
                                  <p:stCondLst>
                                    <p:cond delay="0"/>
                                  </p:stCondLst>
                                  <p:childTnLst>
                                    <p:set>
                                      <p:cBhvr>
                                        <p:cTn id="27" dur="1" fill="hold">
                                          <p:stCondLst>
                                            <p:cond delay="0"/>
                                          </p:stCondLst>
                                        </p:cTn>
                                        <p:tgtEl>
                                          <p:spTgt spid="7188"/>
                                        </p:tgtEl>
                                        <p:attrNameLst>
                                          <p:attrName>style.visibility</p:attrName>
                                        </p:attrNameLst>
                                      </p:cBhvr>
                                      <p:to>
                                        <p:strVal val="visible"/>
                                      </p:to>
                                    </p:set>
                                    <p:animEffect transition="in" filter="dissolve">
                                      <p:cBhvr>
                                        <p:cTn id="28" dur="2000"/>
                                        <p:tgtEl>
                                          <p:spTgt spid="7188"/>
                                        </p:tgtEl>
                                      </p:cBhvr>
                                    </p:animEffect>
                                  </p:childTnLst>
                                </p:cTn>
                              </p:par>
                              <p:par>
                                <p:cTn id="29" presetID="9" presetClass="entr" presetSubtype="0" fill="hold" nodeType="withEffect">
                                  <p:stCondLst>
                                    <p:cond delay="0"/>
                                  </p:stCondLst>
                                  <p:childTnLst>
                                    <p:set>
                                      <p:cBhvr>
                                        <p:cTn id="30" dur="1" fill="hold">
                                          <p:stCondLst>
                                            <p:cond delay="0"/>
                                          </p:stCondLst>
                                        </p:cTn>
                                        <p:tgtEl>
                                          <p:spTgt spid="7198"/>
                                        </p:tgtEl>
                                        <p:attrNameLst>
                                          <p:attrName>style.visibility</p:attrName>
                                        </p:attrNameLst>
                                      </p:cBhvr>
                                      <p:to>
                                        <p:strVal val="visible"/>
                                      </p:to>
                                    </p:set>
                                    <p:animEffect transition="in" filter="dissolve">
                                      <p:cBhvr>
                                        <p:cTn id="31" dur="500"/>
                                        <p:tgtEl>
                                          <p:spTgt spid="719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7186"/>
                                        </p:tgtEl>
                                        <p:attrNameLst>
                                          <p:attrName>style.visibility</p:attrName>
                                        </p:attrNameLst>
                                      </p:cBhvr>
                                      <p:to>
                                        <p:strVal val="visible"/>
                                      </p:to>
                                    </p:set>
                                    <p:animEffect transition="in" filter="dissolve">
                                      <p:cBhvr>
                                        <p:cTn id="46" dur="5000"/>
                                        <p:tgtEl>
                                          <p:spTgt spid="7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7F58D1-EB3A-6598-4FD9-9EFB74E402A7}"/>
              </a:ext>
            </a:extLst>
          </p:cNvPr>
          <p:cNvSpPr/>
          <p:nvPr/>
        </p:nvSpPr>
        <p:spPr>
          <a:xfrm>
            <a:off x="193610" y="257070"/>
            <a:ext cx="11730652" cy="6386797"/>
          </a:xfrm>
          <a:prstGeom prst="rect">
            <a:avLst/>
          </a:prstGeom>
          <a:solidFill>
            <a:srgbClr val="9C0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3343DA-DC43-AA2D-E8CE-A92E3E0104DA}"/>
              </a:ext>
            </a:extLst>
          </p:cNvPr>
          <p:cNvSpPr/>
          <p:nvPr/>
        </p:nvSpPr>
        <p:spPr>
          <a:xfrm rot="21431904">
            <a:off x="2881599" y="805025"/>
            <a:ext cx="6522220" cy="1291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4CDE6-AF6E-6016-9B8E-AC3CCB77ED6A}"/>
              </a:ext>
            </a:extLst>
          </p:cNvPr>
          <p:cNvSpPr>
            <a:spLocks noGrp="1"/>
          </p:cNvSpPr>
          <p:nvPr>
            <p:ph type="title"/>
          </p:nvPr>
        </p:nvSpPr>
        <p:spPr>
          <a:xfrm>
            <a:off x="925975" y="1017824"/>
            <a:ext cx="10417215" cy="1325563"/>
          </a:xfrm>
        </p:spPr>
        <p:txBody>
          <a:bodyPr/>
          <a:lstStyle/>
          <a:p>
            <a:pPr algn="ctr"/>
            <a:r>
              <a:rPr lang="en-US">
                <a:solidFill>
                  <a:schemeClr val="accent5"/>
                </a:solidFill>
              </a:rPr>
              <a:t>Breakout activity</a:t>
            </a:r>
          </a:p>
        </p:txBody>
      </p:sp>
      <p:sp>
        <p:nvSpPr>
          <p:cNvPr id="13" name="Title 1">
            <a:extLst>
              <a:ext uri="{FF2B5EF4-FFF2-40B4-BE49-F238E27FC236}">
                <a16:creationId xmlns:a16="http://schemas.microsoft.com/office/drawing/2014/main" id="{077B64F5-0799-E4A6-E6B8-F3D8F1851DB8}"/>
              </a:ext>
            </a:extLst>
          </p:cNvPr>
          <p:cNvSpPr txBox="1">
            <a:spLocks/>
          </p:cNvSpPr>
          <p:nvPr/>
        </p:nvSpPr>
        <p:spPr>
          <a:xfrm>
            <a:off x="1048738" y="2391066"/>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a:solidFill>
                  <a:schemeClr val="bg1"/>
                </a:solidFill>
              </a:rPr>
              <a:t>The unusual suspects</a:t>
            </a:r>
          </a:p>
        </p:txBody>
      </p:sp>
      <p:sp>
        <p:nvSpPr>
          <p:cNvPr id="5" name="Freeform: Shape 63">
            <a:extLst>
              <a:ext uri="{FF2B5EF4-FFF2-40B4-BE49-F238E27FC236}">
                <a16:creationId xmlns:a16="http://schemas.microsoft.com/office/drawing/2014/main" id="{E7D83CEA-65AC-ADFA-9E77-6AB5C808425E}"/>
              </a:ext>
            </a:extLst>
          </p:cNvPr>
          <p:cNvSpPr/>
          <p:nvPr/>
        </p:nvSpPr>
        <p:spPr>
          <a:xfrm flipV="1">
            <a:off x="9941531" y="257070"/>
            <a:ext cx="2056859" cy="3857662"/>
          </a:xfrm>
          <a:custGeom>
            <a:avLst/>
            <a:gdLst>
              <a:gd name="connsiteX0" fmla="*/ 2056859 w 2056859"/>
              <a:gd name="connsiteY0" fmla="*/ 0 h 3857662"/>
              <a:gd name="connsiteX1" fmla="*/ 2056859 w 2056859"/>
              <a:gd name="connsiteY1" fmla="*/ 792146 h 3857662"/>
              <a:gd name="connsiteX2" fmla="*/ 2006465 w 2056859"/>
              <a:gd name="connsiteY2" fmla="*/ 799837 h 3857662"/>
              <a:gd name="connsiteX3" fmla="*/ 783961 w 2056859"/>
              <a:gd name="connsiteY3" fmla="*/ 2299799 h 3857662"/>
              <a:gd name="connsiteX4" fmla="*/ 2006465 w 2056859"/>
              <a:gd name="connsiteY4" fmla="*/ 3799761 h 3857662"/>
              <a:gd name="connsiteX5" fmla="*/ 2056859 w 2056859"/>
              <a:gd name="connsiteY5" fmla="*/ 3807452 h 3857662"/>
              <a:gd name="connsiteX6" fmla="*/ 2056859 w 2056859"/>
              <a:gd name="connsiteY6" fmla="*/ 3857662 h 3857662"/>
              <a:gd name="connsiteX7" fmla="*/ 605233 w 2056859"/>
              <a:gd name="connsiteY7" fmla="*/ 3857662 h 3857662"/>
              <a:gd name="connsiteX8" fmla="*/ 528640 w 2056859"/>
              <a:gd name="connsiteY8" fmla="*/ 3772373 h 3857662"/>
              <a:gd name="connsiteX9" fmla="*/ 0 w 2056859"/>
              <a:gd name="connsiteY9" fmla="*/ 2299799 h 3857662"/>
              <a:gd name="connsiteX10" fmla="*/ 1848470 w 2056859"/>
              <a:gd name="connsiteY10" fmla="*/ 31803 h 385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6859" h="3857662">
                <a:moveTo>
                  <a:pt x="2056859" y="0"/>
                </a:moveTo>
                <a:lnTo>
                  <a:pt x="2056859" y="792146"/>
                </a:lnTo>
                <a:lnTo>
                  <a:pt x="2006465" y="799837"/>
                </a:lnTo>
                <a:cubicBezTo>
                  <a:pt x="1308783" y="942603"/>
                  <a:pt x="783961" y="1559912"/>
                  <a:pt x="783961" y="2299799"/>
                </a:cubicBezTo>
                <a:cubicBezTo>
                  <a:pt x="783961" y="3039687"/>
                  <a:pt x="1308783" y="3656995"/>
                  <a:pt x="2006465" y="3799761"/>
                </a:cubicBezTo>
                <a:lnTo>
                  <a:pt x="2056859" y="3807452"/>
                </a:lnTo>
                <a:lnTo>
                  <a:pt x="2056859" y="3857662"/>
                </a:lnTo>
                <a:lnTo>
                  <a:pt x="605233" y="3857662"/>
                </a:lnTo>
                <a:lnTo>
                  <a:pt x="528640" y="3772373"/>
                </a:lnTo>
                <a:cubicBezTo>
                  <a:pt x="198388" y="3372199"/>
                  <a:pt x="0" y="2859167"/>
                  <a:pt x="0" y="2299799"/>
                </a:cubicBezTo>
                <a:cubicBezTo>
                  <a:pt x="0" y="1181064"/>
                  <a:pt x="793550" y="247671"/>
                  <a:pt x="1848470" y="3180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a:extLst>
              <a:ext uri="{FF2B5EF4-FFF2-40B4-BE49-F238E27FC236}">
                <a16:creationId xmlns:a16="http://schemas.microsoft.com/office/drawing/2014/main" id="{5092C37D-047F-7B64-CAD7-25DFA2CE63C8}"/>
              </a:ext>
            </a:extLst>
          </p:cNvPr>
          <p:cNvSpPr/>
          <p:nvPr/>
        </p:nvSpPr>
        <p:spPr>
          <a:xfrm>
            <a:off x="10428790" y="993558"/>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24BAB9C-8728-E257-9488-1A02B305D0DE}"/>
              </a:ext>
            </a:extLst>
          </p:cNvPr>
          <p:cNvSpPr txBox="1">
            <a:spLocks/>
          </p:cNvSpPr>
          <p:nvPr/>
        </p:nvSpPr>
        <p:spPr>
          <a:xfrm>
            <a:off x="1048737" y="3930256"/>
            <a:ext cx="10417215" cy="10463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400" dirty="0">
                <a:solidFill>
                  <a:schemeClr val="accent2"/>
                </a:solidFill>
                <a:latin typeface="Calibri" panose="020F0502020204030204" pitchFamily="34" charset="0"/>
                <a:cs typeface="Calibri" panose="020F0502020204030204" pitchFamily="34" charset="0"/>
              </a:rPr>
              <a:t>Which of these common </a:t>
            </a:r>
          </a:p>
          <a:p>
            <a:pPr algn="ctr"/>
            <a:r>
              <a:rPr lang="en-US" sz="4400" dirty="0">
                <a:solidFill>
                  <a:schemeClr val="accent2"/>
                </a:solidFill>
                <a:latin typeface="Calibri" panose="020F0502020204030204" pitchFamily="34" charset="0"/>
                <a:cs typeface="Calibri" panose="020F0502020204030204" pitchFamily="34" charset="0"/>
              </a:rPr>
              <a:t>household items contain plastic?</a:t>
            </a:r>
          </a:p>
        </p:txBody>
      </p:sp>
    </p:spTree>
    <p:extLst>
      <p:ext uri="{BB962C8B-B14F-4D97-AF65-F5344CB8AC3E}">
        <p14:creationId xmlns:p14="http://schemas.microsoft.com/office/powerpoint/2010/main" val="291620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C14CA2-4C8C-CEF4-C518-87F461AFB4EC}"/>
              </a:ext>
            </a:extLst>
          </p:cNvPr>
          <p:cNvSpPr/>
          <p:nvPr/>
        </p:nvSpPr>
        <p:spPr>
          <a:xfrm rot="10800000">
            <a:off x="-147629" y="-118534"/>
            <a:ext cx="12445262" cy="6976531"/>
          </a:xfrm>
          <a:prstGeom prst="rect">
            <a:avLst/>
          </a:prstGeom>
          <a:gradFill flip="none" rotWithShape="1">
            <a:gsLst>
              <a:gs pos="0">
                <a:srgbClr val="002060"/>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562240-587F-DA85-4777-AD51820EE48A}"/>
              </a:ext>
            </a:extLst>
          </p:cNvPr>
          <p:cNvPicPr>
            <a:picLocks noChangeAspect="1"/>
          </p:cNvPicPr>
          <p:nvPr/>
        </p:nvPicPr>
        <p:blipFill>
          <a:blip r:embed="rId3">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986273" y="-370686"/>
            <a:ext cx="2750400" cy="2750400"/>
          </a:xfrm>
          <a:prstGeom prst="rect">
            <a:avLst/>
          </a:prstGeom>
        </p:spPr>
      </p:pic>
      <p:pic>
        <p:nvPicPr>
          <p:cNvPr id="2" name="Picture 1">
            <a:extLst>
              <a:ext uri="{FF2B5EF4-FFF2-40B4-BE49-F238E27FC236}">
                <a16:creationId xmlns:a16="http://schemas.microsoft.com/office/drawing/2014/main" id="{184DD1DF-5F47-70E6-3265-06DEDC19849A}"/>
              </a:ext>
            </a:extLst>
          </p:cNvPr>
          <p:cNvPicPr>
            <a:picLocks noChangeAspect="1"/>
          </p:cNvPicPr>
          <p:nvPr/>
        </p:nvPicPr>
        <p:blipFill>
          <a:blip r:embed="rId3">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9994227" y="4710246"/>
            <a:ext cx="2750400" cy="2750400"/>
          </a:xfrm>
          <a:prstGeom prst="rect">
            <a:avLst/>
          </a:prstGeom>
        </p:spPr>
      </p:pic>
      <p:pic>
        <p:nvPicPr>
          <p:cNvPr id="9226" name="Picture 10" descr="Sunscreen, Skincare, Protection, Lotion">
            <a:extLst>
              <a:ext uri="{FF2B5EF4-FFF2-40B4-BE49-F238E27FC236}">
                <a16:creationId xmlns:a16="http://schemas.microsoft.com/office/drawing/2014/main" id="{CEBE7340-F484-D6F6-1C3A-44F6CC05B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6852" y="4145745"/>
            <a:ext cx="3563223" cy="2497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65DE33-A9AA-EE8D-4B17-66EE44ED8A7C}"/>
              </a:ext>
            </a:extLst>
          </p:cNvPr>
          <p:cNvPicPr>
            <a:picLocks noChangeAspect="1"/>
          </p:cNvPicPr>
          <p:nvPr/>
        </p:nvPicPr>
        <p:blipFill>
          <a:blip r:embed="rId3">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3387192" y="1069772"/>
            <a:ext cx="5014419" cy="5014419"/>
          </a:xfrm>
          <a:prstGeom prst="rect">
            <a:avLst/>
          </a:prstGeom>
        </p:spPr>
      </p:pic>
      <p:pic>
        <p:nvPicPr>
          <p:cNvPr id="9218" name="Picture 2">
            <a:extLst>
              <a:ext uri="{FF2B5EF4-FFF2-40B4-BE49-F238E27FC236}">
                <a16:creationId xmlns:a16="http://schemas.microsoft.com/office/drawing/2014/main" id="{4C22BC21-8DDA-8649-4A13-D4424C261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95" y="394975"/>
            <a:ext cx="3766386" cy="344528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hirt, Tshirt, Guy, Man, Fashion">
            <a:extLst>
              <a:ext uri="{FF2B5EF4-FFF2-40B4-BE49-F238E27FC236}">
                <a16:creationId xmlns:a16="http://schemas.microsoft.com/office/drawing/2014/main" id="{441F71ED-E66F-18CD-0CD6-7C05EDF3E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139" y="919164"/>
            <a:ext cx="3891936" cy="29211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eabag, Tea, Bags, Hot, Label, Cup">
            <a:extLst>
              <a:ext uri="{FF2B5EF4-FFF2-40B4-BE49-F238E27FC236}">
                <a16:creationId xmlns:a16="http://schemas.microsoft.com/office/drawing/2014/main" id="{649A198C-F149-7501-53AD-587DA1B7D3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85" y="4774249"/>
            <a:ext cx="4405948" cy="186553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hristmas Balls, Balls, Christmas">
            <a:extLst>
              <a:ext uri="{FF2B5EF4-FFF2-40B4-BE49-F238E27FC236}">
                <a16:creationId xmlns:a16="http://schemas.microsoft.com/office/drawing/2014/main" id="{D583DAC7-76AF-2636-0BB3-12C21BD3D3D6}"/>
              </a:ext>
            </a:extLst>
          </p:cNvPr>
          <p:cNvPicPr>
            <a:picLocks noGrp="1" noChangeAspect="1" noChangeArrowheads="1"/>
          </p:cNvPicPr>
          <p:nvPr>
            <p:ph type="pic" sz="quarter" idx="14"/>
          </p:nvPr>
        </p:nvPicPr>
        <p:blipFill rotWithShape="1">
          <a:blip r:embed="rId8">
            <a:extLst>
              <a:ext uri="{28A0092B-C50C-407E-A947-70E740481C1C}">
                <a14:useLocalDpi xmlns:a14="http://schemas.microsoft.com/office/drawing/2010/main" val="0"/>
              </a:ext>
            </a:extLst>
          </a:blip>
          <a:srcRect l="40466" t="-1949" r="19915"/>
          <a:stretch/>
        </p:blipFill>
        <p:spPr bwMode="auto">
          <a:xfrm rot="5400000">
            <a:off x="5517505" y="4246210"/>
            <a:ext cx="1782346" cy="301156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hewing Gum, Child, Candy, Dirty, Sugar">
            <a:extLst>
              <a:ext uri="{FF2B5EF4-FFF2-40B4-BE49-F238E27FC236}">
                <a16:creationId xmlns:a16="http://schemas.microsoft.com/office/drawing/2014/main" id="{344C14E5-B1A1-FD68-4648-845F59191F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1271" y="339930"/>
            <a:ext cx="3766386" cy="2510924"/>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52231DBB-6C1E-18CD-81D5-9B3D248B26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2049" y="3149525"/>
            <a:ext cx="2267241" cy="152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74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ssolve">
                                      <p:cBhvr>
                                        <p:cTn id="7" dur="3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228"/>
                                        </p:tgtEl>
                                        <p:attrNameLst>
                                          <p:attrName>style.visibility</p:attrName>
                                        </p:attrNameLst>
                                      </p:cBhvr>
                                      <p:to>
                                        <p:strVal val="visible"/>
                                      </p:to>
                                    </p:set>
                                    <p:animEffect transition="in" filter="dissolve">
                                      <p:cBhvr>
                                        <p:cTn id="12" dur="3000"/>
                                        <p:tgtEl>
                                          <p:spTgt spid="92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dissolve">
                                      <p:cBhvr>
                                        <p:cTn id="17" dur="3000"/>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dissolve">
                                      <p:cBhvr>
                                        <p:cTn id="22" dur="3000"/>
                                        <p:tgtEl>
                                          <p:spTgt spid="92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224"/>
                                        </p:tgtEl>
                                        <p:attrNameLst>
                                          <p:attrName>style.visibility</p:attrName>
                                        </p:attrNameLst>
                                      </p:cBhvr>
                                      <p:to>
                                        <p:strVal val="visible"/>
                                      </p:to>
                                    </p:set>
                                    <p:animEffect transition="in" filter="dissolve">
                                      <p:cBhvr>
                                        <p:cTn id="27" dur="3000"/>
                                        <p:tgtEl>
                                          <p:spTgt spid="92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230"/>
                                        </p:tgtEl>
                                        <p:attrNameLst>
                                          <p:attrName>style.visibility</p:attrName>
                                        </p:attrNameLst>
                                      </p:cBhvr>
                                      <p:to>
                                        <p:strVal val="visible"/>
                                      </p:to>
                                    </p:set>
                                    <p:animEffect transition="in" filter="dissolve">
                                      <p:cBhvr>
                                        <p:cTn id="32" dur="3000"/>
                                        <p:tgtEl>
                                          <p:spTgt spid="923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226"/>
                                        </p:tgtEl>
                                        <p:attrNameLst>
                                          <p:attrName>style.visibility</p:attrName>
                                        </p:attrNameLst>
                                      </p:cBhvr>
                                      <p:to>
                                        <p:strVal val="visible"/>
                                      </p:to>
                                    </p:set>
                                    <p:animEffect transition="in" filter="dissolve">
                                      <p:cBhvr>
                                        <p:cTn id="37" dur="3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67D5946-EC90-A7D7-A655-71BA0A7BD623}"/>
              </a:ext>
            </a:extLst>
          </p:cNvPr>
          <p:cNvPicPr>
            <a:picLocks noChangeAspect="1"/>
          </p:cNvPicPr>
          <p:nvPr/>
        </p:nvPicPr>
        <p:blipFill>
          <a:blip r:embed="rId4">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9835088" y="-358538"/>
            <a:ext cx="2750400" cy="2750400"/>
          </a:xfrm>
          <a:prstGeom prst="rect">
            <a:avLst/>
          </a:prstGeom>
        </p:spPr>
      </p:pic>
      <p:sp>
        <p:nvSpPr>
          <p:cNvPr id="16" name="Rectangle 15">
            <a:extLst>
              <a:ext uri="{FF2B5EF4-FFF2-40B4-BE49-F238E27FC236}">
                <a16:creationId xmlns:a16="http://schemas.microsoft.com/office/drawing/2014/main" id="{1212CA22-9363-4A0C-E21B-126FF2133C9B}"/>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E0E9AF2-6A33-0C91-F2BE-574D888DA316}"/>
              </a:ext>
            </a:extLst>
          </p:cNvPr>
          <p:cNvSpPr/>
          <p:nvPr/>
        </p:nvSpPr>
        <p:spPr>
          <a:xfrm>
            <a:off x="-168162" y="2550088"/>
            <a:ext cx="12415950" cy="4393257"/>
          </a:xfrm>
          <a:prstGeom prst="rect">
            <a:avLst/>
          </a:prstGeom>
          <a:solidFill>
            <a:srgbClr val="9C01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9" descr="A picture containing several&#10;&#10;Description automatically generated">
            <a:extLst>
              <a:ext uri="{FF2B5EF4-FFF2-40B4-BE49-F238E27FC236}">
                <a16:creationId xmlns:a16="http://schemas.microsoft.com/office/drawing/2014/main" id="{1D1EEE05-1277-5160-3395-25D123CC04B9}"/>
              </a:ext>
            </a:extLst>
          </p:cNvPr>
          <p:cNvPicPr>
            <a:picLocks noChangeAspect="1"/>
          </p:cNvPicPr>
          <p:nvPr/>
        </p:nvPicPr>
        <p:blipFill>
          <a:blip r:embed="rId5"/>
          <a:stretch>
            <a:fillRect/>
          </a:stretch>
        </p:blipFill>
        <p:spPr>
          <a:xfrm>
            <a:off x="197353" y="1384020"/>
            <a:ext cx="12131793" cy="5717551"/>
          </a:xfrm>
          <a:prstGeom prst="rect">
            <a:avLst/>
          </a:prstGeom>
        </p:spPr>
      </p:pic>
      <p:grpSp>
        <p:nvGrpSpPr>
          <p:cNvPr id="7" name="Group 6">
            <a:extLst>
              <a:ext uri="{FF2B5EF4-FFF2-40B4-BE49-F238E27FC236}">
                <a16:creationId xmlns:a16="http://schemas.microsoft.com/office/drawing/2014/main" id="{55E9AF4D-7D4B-935E-B5F5-BBE77E6C91D5}"/>
              </a:ext>
            </a:extLst>
          </p:cNvPr>
          <p:cNvGrpSpPr/>
          <p:nvPr/>
        </p:nvGrpSpPr>
        <p:grpSpPr>
          <a:xfrm>
            <a:off x="68687" y="2751078"/>
            <a:ext cx="3114034" cy="1574644"/>
            <a:chOff x="68687" y="2751078"/>
            <a:chExt cx="3114034" cy="1574644"/>
          </a:xfrm>
        </p:grpSpPr>
        <p:sp>
          <p:nvSpPr>
            <p:cNvPr id="10" name="TextBox 9">
              <a:extLst>
                <a:ext uri="{FF2B5EF4-FFF2-40B4-BE49-F238E27FC236}">
                  <a16:creationId xmlns:a16="http://schemas.microsoft.com/office/drawing/2014/main" id="{F19C0EC1-216E-E69E-16BA-3E0018E29D8E}"/>
                </a:ext>
              </a:extLst>
            </p:cNvPr>
            <p:cNvSpPr txBox="1"/>
            <p:nvPr/>
          </p:nvSpPr>
          <p:spPr>
            <a:xfrm>
              <a:off x="68687" y="2751078"/>
              <a:ext cx="2313266" cy="1200329"/>
            </a:xfrm>
            <a:prstGeom prst="rect">
              <a:avLst/>
            </a:prstGeom>
            <a:noFill/>
          </p:spPr>
          <p:txBody>
            <a:bodyPr wrap="square" lIns="91440" tIns="45720" rIns="91440" bIns="45720" anchor="t">
              <a:spAutoFit/>
            </a:bodyPr>
            <a:lstStyle/>
            <a:p>
              <a:pPr algn="ctr"/>
              <a:r>
                <a:rPr lang="en-US" sz="2400" dirty="0">
                  <a:solidFill>
                    <a:schemeClr val="bg1"/>
                  </a:solidFill>
                  <a:latin typeface="Calibri" panose="020F0502020204030204" pitchFamily="34" charset="0"/>
                  <a:cs typeface="Calibri" panose="020F0502020204030204" pitchFamily="34" charset="0"/>
                </a:rPr>
                <a:t>Plankton ingest </a:t>
              </a:r>
              <a:endParaRPr lang="en-US" sz="2400" dirty="0">
                <a:solidFill>
                  <a:schemeClr val="bg1"/>
                </a:solidFill>
                <a:latin typeface="Calibri" panose="020F0502020204030204" pitchFamily="34" charset="0"/>
                <a:ea typeface="Lato"/>
                <a:cs typeface="Calibri" panose="020F0502020204030204" pitchFamily="34" charset="0"/>
              </a:endParaRPr>
            </a:p>
            <a:p>
              <a:pPr algn="ctr"/>
              <a:r>
                <a:rPr lang="en-US" sz="2400" dirty="0">
                  <a:solidFill>
                    <a:schemeClr val="bg1"/>
                  </a:solidFill>
                  <a:latin typeface="Calibri" panose="020F0502020204030204" pitchFamily="34" charset="0"/>
                  <a:cs typeface="Calibri" panose="020F0502020204030204" pitchFamily="34" charset="0"/>
                </a:rPr>
                <a:t>these microplastics </a:t>
              </a:r>
              <a:endParaRPr lang="en-US" sz="2400" dirty="0">
                <a:solidFill>
                  <a:schemeClr val="bg1"/>
                </a:solidFill>
                <a:latin typeface="Calibri" panose="020F0502020204030204" pitchFamily="34" charset="0"/>
                <a:ea typeface="Lato"/>
                <a:cs typeface="Calibri" panose="020F0502020204030204" pitchFamily="34" charset="0"/>
              </a:endParaRPr>
            </a:p>
          </p:txBody>
        </p:sp>
        <p:sp>
          <p:nvSpPr>
            <p:cNvPr id="27" name="Striped Right Arrow 26">
              <a:extLst>
                <a:ext uri="{FF2B5EF4-FFF2-40B4-BE49-F238E27FC236}">
                  <a16:creationId xmlns:a16="http://schemas.microsoft.com/office/drawing/2014/main" id="{E35F0AE6-4BE7-8960-36D1-E2A3B2B18948}"/>
                </a:ext>
              </a:extLst>
            </p:cNvPr>
            <p:cNvSpPr/>
            <p:nvPr/>
          </p:nvSpPr>
          <p:spPr>
            <a:xfrm>
              <a:off x="1655448" y="3811096"/>
              <a:ext cx="1527273" cy="514626"/>
            </a:xfrm>
            <a:prstGeom prst="stripedRightArrow">
              <a:avLst/>
            </a:prstGeom>
            <a:gradFill>
              <a:gsLst>
                <a:gs pos="0">
                  <a:schemeClr val="accent2"/>
                </a:gs>
                <a:gs pos="100000">
                  <a:schemeClr val="accent5"/>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BF1B6BA9-CD01-3588-CE1D-94795C4684FA}"/>
              </a:ext>
            </a:extLst>
          </p:cNvPr>
          <p:cNvSpPr txBox="1"/>
          <p:nvPr/>
        </p:nvSpPr>
        <p:spPr>
          <a:xfrm>
            <a:off x="3230665" y="2074466"/>
            <a:ext cx="6772237" cy="338554"/>
          </a:xfrm>
          <a:prstGeom prst="rect">
            <a:avLst/>
          </a:prstGeom>
          <a:noFill/>
        </p:spPr>
        <p:txBody>
          <a:bodyPr wrap="square" lIns="91440" tIns="45720" rIns="91440" bIns="45720" anchor="t">
            <a:spAutoFit/>
          </a:bodyPr>
          <a:lstStyle/>
          <a:p>
            <a:pPr algn="ctr"/>
            <a:endParaRPr lang="en-US" sz="1600" b="1">
              <a:latin typeface="ALBOROTO" pitchFamily="2" charset="0"/>
            </a:endParaRPr>
          </a:p>
        </p:txBody>
      </p:sp>
      <p:grpSp>
        <p:nvGrpSpPr>
          <p:cNvPr id="8" name="Group 7">
            <a:extLst>
              <a:ext uri="{FF2B5EF4-FFF2-40B4-BE49-F238E27FC236}">
                <a16:creationId xmlns:a16="http://schemas.microsoft.com/office/drawing/2014/main" id="{C4D80C00-D7AF-ECED-2362-B82CF477C2B9}"/>
              </a:ext>
            </a:extLst>
          </p:cNvPr>
          <p:cNvGrpSpPr/>
          <p:nvPr/>
        </p:nvGrpSpPr>
        <p:grpSpPr>
          <a:xfrm>
            <a:off x="3310170" y="2786173"/>
            <a:ext cx="2385909" cy="1524110"/>
            <a:chOff x="3547505" y="2795284"/>
            <a:chExt cx="2385909" cy="1524110"/>
          </a:xfrm>
        </p:grpSpPr>
        <p:sp>
          <p:nvSpPr>
            <p:cNvPr id="45" name="TextBox 44">
              <a:extLst>
                <a:ext uri="{FF2B5EF4-FFF2-40B4-BE49-F238E27FC236}">
                  <a16:creationId xmlns:a16="http://schemas.microsoft.com/office/drawing/2014/main" id="{C1256BA5-B7A1-4C1D-AF85-1DAC3F527E2B}"/>
                </a:ext>
              </a:extLst>
            </p:cNvPr>
            <p:cNvSpPr txBox="1"/>
            <p:nvPr/>
          </p:nvSpPr>
          <p:spPr>
            <a:xfrm>
              <a:off x="3547505" y="2795284"/>
              <a:ext cx="2313266" cy="830997"/>
            </a:xfrm>
            <a:prstGeom prst="rect">
              <a:avLst/>
            </a:prstGeom>
            <a:noFill/>
          </p:spPr>
          <p:txBody>
            <a:bodyPr wrap="square" lIns="91440" tIns="45720" rIns="91440" bIns="45720" anchor="t">
              <a:spAutoFit/>
            </a:bodyPr>
            <a:lstStyle/>
            <a:p>
              <a:pPr algn="ctr"/>
              <a:r>
                <a:rPr lang="en-US" sz="2400" dirty="0">
                  <a:solidFill>
                    <a:schemeClr val="bg1"/>
                  </a:solidFill>
                  <a:latin typeface="Calibri" panose="020F0502020204030204" pitchFamily="34" charset="0"/>
                  <a:cs typeface="Calibri" panose="020F0502020204030204" pitchFamily="34" charset="0"/>
                </a:rPr>
                <a:t>Fish eat </a:t>
              </a:r>
            </a:p>
            <a:p>
              <a:pPr algn="ctr"/>
              <a:r>
                <a:rPr lang="en-US" sz="2400" dirty="0">
                  <a:solidFill>
                    <a:schemeClr val="bg1"/>
                  </a:solidFill>
                  <a:latin typeface="Calibri" panose="020F0502020204030204" pitchFamily="34" charset="0"/>
                  <a:cs typeface="Calibri" panose="020F0502020204030204" pitchFamily="34" charset="0"/>
                </a:rPr>
                <a:t>plankton</a:t>
              </a:r>
            </a:p>
          </p:txBody>
        </p:sp>
        <p:sp>
          <p:nvSpPr>
            <p:cNvPr id="46" name="Striped Right Arrow 26">
              <a:extLst>
                <a:ext uri="{FF2B5EF4-FFF2-40B4-BE49-F238E27FC236}">
                  <a16:creationId xmlns:a16="http://schemas.microsoft.com/office/drawing/2014/main" id="{EF4E29AE-9F11-0EEF-33C1-747ABFF68CB3}"/>
                </a:ext>
              </a:extLst>
            </p:cNvPr>
            <p:cNvSpPr/>
            <p:nvPr/>
          </p:nvSpPr>
          <p:spPr>
            <a:xfrm>
              <a:off x="4161549" y="3804768"/>
              <a:ext cx="1771865" cy="514626"/>
            </a:xfrm>
            <a:prstGeom prst="stripedRightArrow">
              <a:avLst/>
            </a:prstGeom>
            <a:gradFill>
              <a:gsLst>
                <a:gs pos="0">
                  <a:schemeClr val="accent2"/>
                </a:gs>
                <a:gs pos="100000">
                  <a:schemeClr val="accent5"/>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9" name="Title 1">
            <a:extLst>
              <a:ext uri="{FF2B5EF4-FFF2-40B4-BE49-F238E27FC236}">
                <a16:creationId xmlns:a16="http://schemas.microsoft.com/office/drawing/2014/main" id="{446763FF-EF14-F023-8121-0140EECD485A}"/>
              </a:ext>
            </a:extLst>
          </p:cNvPr>
          <p:cNvSpPr txBox="1">
            <a:spLocks/>
          </p:cNvSpPr>
          <p:nvPr/>
        </p:nvSpPr>
        <p:spPr>
          <a:xfrm>
            <a:off x="4206524" y="317398"/>
            <a:ext cx="6088943" cy="668974"/>
          </a:xfrm>
          <a:prstGeom prst="rect">
            <a:avLst/>
          </a:prstGeom>
          <a:solidFill>
            <a:srgbClr val="002060"/>
          </a:solidFill>
        </p:spPr>
        <p:txBody>
          <a:bodyPr vert="horz" lIns="91440" tIns="45720" rIns="91440" bIns="45720" rtlCol="0" anchor="t">
            <a:noAutofit/>
          </a:bodyPr>
          <a:lstStyle>
            <a:lvl1pPr algn="ctr" defTabSz="914400" rtl="0" eaLnBrk="1" latinLnBrk="0" hangingPunct="1">
              <a:lnSpc>
                <a:spcPct val="90000"/>
              </a:lnSpc>
              <a:spcBef>
                <a:spcPct val="0"/>
              </a:spcBef>
              <a:buNone/>
              <a:defRPr sz="7200" kern="1200">
                <a:solidFill>
                  <a:schemeClr val="accent1"/>
                </a:solidFill>
                <a:latin typeface="+mj-lt"/>
                <a:ea typeface="+mj-ea"/>
                <a:cs typeface="+mj-cs"/>
              </a:defRPr>
            </a:lvl1pPr>
          </a:lstStyle>
          <a:p>
            <a:r>
              <a:rPr lang="en-US" sz="4400" dirty="0">
                <a:solidFill>
                  <a:schemeClr val="bg1"/>
                </a:solidFill>
              </a:rPr>
              <a:t>PLASTIC FOOD CHAIN</a:t>
            </a:r>
            <a:br>
              <a:rPr lang="en-US" sz="4400" dirty="0">
                <a:solidFill>
                  <a:schemeClr val="bg1"/>
                </a:solidFill>
              </a:rPr>
            </a:br>
            <a:br>
              <a:rPr lang="en-US" sz="4400" dirty="0">
                <a:solidFill>
                  <a:schemeClr val="bg1"/>
                </a:solidFill>
              </a:rPr>
            </a:br>
            <a:r>
              <a:rPr lang="en-US" sz="4400" dirty="0">
                <a:solidFill>
                  <a:schemeClr val="bg1"/>
                </a:solidFill>
              </a:rPr>
              <a:t>			</a:t>
            </a:r>
          </a:p>
        </p:txBody>
      </p:sp>
      <p:grpSp>
        <p:nvGrpSpPr>
          <p:cNvPr id="9" name="Group 8">
            <a:extLst>
              <a:ext uri="{FF2B5EF4-FFF2-40B4-BE49-F238E27FC236}">
                <a16:creationId xmlns:a16="http://schemas.microsoft.com/office/drawing/2014/main" id="{63E28832-9F0B-3B2B-903C-9E22764BCAC0}"/>
              </a:ext>
            </a:extLst>
          </p:cNvPr>
          <p:cNvGrpSpPr/>
          <p:nvPr/>
        </p:nvGrpSpPr>
        <p:grpSpPr>
          <a:xfrm>
            <a:off x="6060883" y="2771829"/>
            <a:ext cx="2313266" cy="1564431"/>
            <a:chOff x="6060883" y="2771829"/>
            <a:chExt cx="2313266" cy="1564431"/>
          </a:xfrm>
        </p:grpSpPr>
        <p:sp>
          <p:nvSpPr>
            <p:cNvPr id="12" name="TextBox 11">
              <a:extLst>
                <a:ext uri="{FF2B5EF4-FFF2-40B4-BE49-F238E27FC236}">
                  <a16:creationId xmlns:a16="http://schemas.microsoft.com/office/drawing/2014/main" id="{78DC978A-2C32-3B81-6034-EF410662CA15}"/>
                </a:ext>
              </a:extLst>
            </p:cNvPr>
            <p:cNvSpPr txBox="1"/>
            <p:nvPr/>
          </p:nvSpPr>
          <p:spPr>
            <a:xfrm>
              <a:off x="6060883" y="2771829"/>
              <a:ext cx="2313266" cy="1200329"/>
            </a:xfrm>
            <a:prstGeom prst="rect">
              <a:avLst/>
            </a:prstGeom>
            <a:noFill/>
          </p:spPr>
          <p:txBody>
            <a:bodyPr wrap="square" lIns="91440" tIns="45720" rIns="91440" bIns="45720" anchor="t">
              <a:spAutoFit/>
            </a:bodyPr>
            <a:lstStyle/>
            <a:p>
              <a:pPr algn="ctr"/>
              <a:r>
                <a:rPr lang="en-US" sz="2400">
                  <a:solidFill>
                    <a:schemeClr val="bg1"/>
                  </a:solidFill>
                  <a:latin typeface="Calibri" panose="020F0502020204030204" pitchFamily="34" charset="0"/>
                  <a:cs typeface="Calibri" panose="020F0502020204030204" pitchFamily="34" charset="0"/>
                </a:rPr>
                <a:t>Larger </a:t>
              </a:r>
            </a:p>
            <a:p>
              <a:pPr algn="ctr"/>
              <a:r>
                <a:rPr lang="en-US" sz="2400">
                  <a:solidFill>
                    <a:schemeClr val="bg1"/>
                  </a:solidFill>
                  <a:latin typeface="Calibri" panose="020F0502020204030204" pitchFamily="34" charset="0"/>
                  <a:cs typeface="Calibri" panose="020F0502020204030204" pitchFamily="34" charset="0"/>
                </a:rPr>
                <a:t>animals</a:t>
              </a:r>
            </a:p>
            <a:p>
              <a:pPr algn="ctr"/>
              <a:r>
                <a:rPr lang="en-US" sz="2400">
                  <a:solidFill>
                    <a:schemeClr val="bg1"/>
                  </a:solidFill>
                  <a:latin typeface="Calibri" panose="020F0502020204030204" pitchFamily="34" charset="0"/>
                  <a:cs typeface="Calibri" panose="020F0502020204030204" pitchFamily="34" charset="0"/>
                </a:rPr>
                <a:t> eat the fish </a:t>
              </a:r>
            </a:p>
          </p:txBody>
        </p:sp>
        <p:sp>
          <p:nvSpPr>
            <p:cNvPr id="47" name="Striped Right Arrow 26">
              <a:extLst>
                <a:ext uri="{FF2B5EF4-FFF2-40B4-BE49-F238E27FC236}">
                  <a16:creationId xmlns:a16="http://schemas.microsoft.com/office/drawing/2014/main" id="{5158DDC5-1394-C71E-CABC-8A7E9C541D3B}"/>
                </a:ext>
              </a:extLst>
            </p:cNvPr>
            <p:cNvSpPr/>
            <p:nvPr/>
          </p:nvSpPr>
          <p:spPr>
            <a:xfrm>
              <a:off x="6232150" y="3812227"/>
              <a:ext cx="1884754" cy="524033"/>
            </a:xfrm>
            <a:prstGeom prst="stripedRightArrow">
              <a:avLst/>
            </a:prstGeom>
            <a:gradFill>
              <a:gsLst>
                <a:gs pos="0">
                  <a:schemeClr val="accent2"/>
                </a:gs>
                <a:gs pos="100000">
                  <a:schemeClr val="accent5"/>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CB82412B-E057-920E-BE44-1F2D9310E0FD}"/>
              </a:ext>
            </a:extLst>
          </p:cNvPr>
          <p:cNvGrpSpPr/>
          <p:nvPr/>
        </p:nvGrpSpPr>
        <p:grpSpPr>
          <a:xfrm>
            <a:off x="8475629" y="2768495"/>
            <a:ext cx="3577450" cy="1575275"/>
            <a:chOff x="8616740" y="2730865"/>
            <a:chExt cx="3577450" cy="1575275"/>
          </a:xfrm>
        </p:grpSpPr>
        <p:sp>
          <p:nvSpPr>
            <p:cNvPr id="43" name="TextBox 42">
              <a:extLst>
                <a:ext uri="{FF2B5EF4-FFF2-40B4-BE49-F238E27FC236}">
                  <a16:creationId xmlns:a16="http://schemas.microsoft.com/office/drawing/2014/main" id="{0E03562A-9136-8E04-0126-A8D2007C4202}"/>
                </a:ext>
              </a:extLst>
            </p:cNvPr>
            <p:cNvSpPr txBox="1"/>
            <p:nvPr/>
          </p:nvSpPr>
          <p:spPr>
            <a:xfrm>
              <a:off x="10245347" y="2730865"/>
              <a:ext cx="19488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Calibri" panose="020F0502020204030204" pitchFamily="34" charset="0"/>
                  <a:cs typeface="Calibri" panose="020F0502020204030204" pitchFamily="34" charset="0"/>
                </a:rPr>
                <a:t>All of this ends up on our dinner plates</a:t>
              </a:r>
              <a:endParaRPr lang="en-GB" sz="2400" dirty="0">
                <a:latin typeface="Calibri" panose="020F0502020204030204" pitchFamily="34" charset="0"/>
                <a:ea typeface="Lato"/>
                <a:cs typeface="Calibri" panose="020F0502020204030204" pitchFamily="34" charset="0"/>
              </a:endParaRPr>
            </a:p>
          </p:txBody>
        </p:sp>
        <p:sp>
          <p:nvSpPr>
            <p:cNvPr id="11" name="Striped Right Arrow 10">
              <a:extLst>
                <a:ext uri="{FF2B5EF4-FFF2-40B4-BE49-F238E27FC236}">
                  <a16:creationId xmlns:a16="http://schemas.microsoft.com/office/drawing/2014/main" id="{87646C70-A436-F883-8423-C0E927B47494}"/>
                </a:ext>
              </a:extLst>
            </p:cNvPr>
            <p:cNvSpPr/>
            <p:nvPr/>
          </p:nvSpPr>
          <p:spPr>
            <a:xfrm>
              <a:off x="8616740" y="3791514"/>
              <a:ext cx="1527273" cy="514626"/>
            </a:xfrm>
            <a:prstGeom prst="stripedRightArrow">
              <a:avLst/>
            </a:prstGeom>
            <a:gradFill>
              <a:gsLst>
                <a:gs pos="0">
                  <a:schemeClr val="accent2"/>
                </a:gs>
                <a:gs pos="100000">
                  <a:schemeClr val="accent5"/>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035287E4-1CC5-8C6C-0A2C-9CC63810F21F}"/>
              </a:ext>
            </a:extLst>
          </p:cNvPr>
          <p:cNvGrpSpPr/>
          <p:nvPr/>
        </p:nvGrpSpPr>
        <p:grpSpPr>
          <a:xfrm>
            <a:off x="10054901" y="-158502"/>
            <a:ext cx="2302122" cy="2302122"/>
            <a:chOff x="10101026" y="-152934"/>
            <a:chExt cx="2302122" cy="2302122"/>
          </a:xfrm>
        </p:grpSpPr>
        <p:sp>
          <p:nvSpPr>
            <p:cNvPr id="3" name="Oval 2">
              <a:extLst>
                <a:ext uri="{FF2B5EF4-FFF2-40B4-BE49-F238E27FC236}">
                  <a16:creationId xmlns:a16="http://schemas.microsoft.com/office/drawing/2014/main" id="{A0854401-A612-1594-24E4-9725C875168A}"/>
                </a:ext>
              </a:extLst>
            </p:cNvPr>
            <p:cNvSpPr/>
            <p:nvPr/>
          </p:nvSpPr>
          <p:spPr>
            <a:xfrm>
              <a:off x="10218914" y="-8512"/>
              <a:ext cx="2074998" cy="207499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ADC295-FEC3-1496-1B53-34C2BE272A9E}"/>
                </a:ext>
              </a:extLst>
            </p:cNvPr>
            <p:cNvSpPr txBox="1"/>
            <p:nvPr/>
          </p:nvSpPr>
          <p:spPr>
            <a:xfrm>
              <a:off x="10478877" y="256393"/>
              <a:ext cx="1540260" cy="1323439"/>
            </a:xfrm>
            <a:prstGeom prst="rect">
              <a:avLst/>
            </a:prstGeom>
            <a:solidFill>
              <a:schemeClr val="accent1">
                <a:lumMod val="75000"/>
              </a:schemeClr>
            </a:solidFill>
          </p:spPr>
          <p:txBody>
            <a:bodyPr wrap="square" lIns="91440" tIns="45720" rIns="91440" bIns="45720" anchor="t">
              <a:spAutoFit/>
            </a:bodyPr>
            <a:lstStyle/>
            <a:p>
              <a:pPr algn="ctr"/>
              <a:r>
                <a:rPr lang="en-US" sz="2000" b="1" dirty="0">
                  <a:solidFill>
                    <a:schemeClr val="accent2"/>
                  </a:solidFill>
                </a:rPr>
                <a:t>1 in 3 fish </a:t>
              </a:r>
              <a:r>
                <a:rPr lang="en-US" sz="2000" dirty="0">
                  <a:solidFill>
                    <a:schemeClr val="bg1"/>
                  </a:solidFill>
                </a:rPr>
                <a:t>caught contains </a:t>
              </a:r>
              <a:r>
                <a:rPr lang="en-US" sz="2000" b="1" dirty="0">
                  <a:solidFill>
                    <a:schemeClr val="accent2"/>
                  </a:solidFill>
                </a:rPr>
                <a:t>plastic</a:t>
              </a:r>
              <a:r>
                <a:rPr lang="en-US" sz="2000" b="1" dirty="0">
                  <a:solidFill>
                    <a:schemeClr val="bg1"/>
                  </a:solidFill>
                </a:rPr>
                <a:t> </a:t>
              </a:r>
              <a:endParaRPr lang="en-US" sz="2000" b="1" dirty="0">
                <a:solidFill>
                  <a:schemeClr val="bg1"/>
                </a:solidFill>
                <a:ea typeface="Lato"/>
                <a:cs typeface="Lato"/>
              </a:endParaRPr>
            </a:p>
          </p:txBody>
        </p:sp>
        <p:sp>
          <p:nvSpPr>
            <p:cNvPr id="6" name="Oval 5">
              <a:extLst>
                <a:ext uri="{FF2B5EF4-FFF2-40B4-BE49-F238E27FC236}">
                  <a16:creationId xmlns:a16="http://schemas.microsoft.com/office/drawing/2014/main" id="{723E676C-F393-2852-29D8-7E6C3391667E}"/>
                </a:ext>
              </a:extLst>
            </p:cNvPr>
            <p:cNvSpPr/>
            <p:nvPr/>
          </p:nvSpPr>
          <p:spPr>
            <a:xfrm>
              <a:off x="10101026" y="-152934"/>
              <a:ext cx="2302122" cy="2302122"/>
            </a:xfrm>
            <a:prstGeom prst="ellipse">
              <a:avLst/>
            </a:prstGeom>
            <a:ln w="22225">
              <a:solidFill>
                <a:schemeClr val="accent5"/>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4" name="TextBox 3">
            <a:extLst>
              <a:ext uri="{FF2B5EF4-FFF2-40B4-BE49-F238E27FC236}">
                <a16:creationId xmlns:a16="http://schemas.microsoft.com/office/drawing/2014/main" id="{ABB73226-0F50-7DAA-B8DD-51C763877EB8}"/>
              </a:ext>
            </a:extLst>
          </p:cNvPr>
          <p:cNvSpPr txBox="1"/>
          <p:nvPr/>
        </p:nvSpPr>
        <p:spPr>
          <a:xfrm>
            <a:off x="3276434" y="1458005"/>
            <a:ext cx="2907059" cy="584775"/>
          </a:xfrm>
          <a:prstGeom prst="rect">
            <a:avLst/>
          </a:prstGeom>
          <a:solidFill>
            <a:schemeClr val="accent2"/>
          </a:solidFill>
        </p:spPr>
        <p:txBody>
          <a:bodyPr wrap="square" lIns="91440" tIns="45720" rIns="91440" bIns="45720" anchor="t">
            <a:spAutoFit/>
          </a:bodyPr>
          <a:lstStyle/>
          <a:p>
            <a:pPr algn="ctr"/>
            <a:r>
              <a:rPr lang="en-US" sz="1600" dirty="0">
                <a:solidFill>
                  <a:schemeClr val="accent1">
                    <a:lumMod val="75000"/>
                  </a:schemeClr>
                </a:solidFill>
                <a:latin typeface="Varela Round" pitchFamily="2" charset="-79"/>
                <a:cs typeface="Varela Round" pitchFamily="2" charset="-79"/>
              </a:rPr>
              <a:t>Big or small – these plastics get eaten by animals.</a:t>
            </a:r>
          </a:p>
        </p:txBody>
      </p:sp>
      <p:sp>
        <p:nvSpPr>
          <p:cNvPr id="2" name="Freeform: Shape 25">
            <a:extLst>
              <a:ext uri="{FF2B5EF4-FFF2-40B4-BE49-F238E27FC236}">
                <a16:creationId xmlns:a16="http://schemas.microsoft.com/office/drawing/2014/main" id="{FFA25992-74B0-A58D-802A-C0F8F7BE0582}"/>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Freeform: Shape 28">
            <a:extLst>
              <a:ext uri="{FF2B5EF4-FFF2-40B4-BE49-F238E27FC236}">
                <a16:creationId xmlns:a16="http://schemas.microsoft.com/office/drawing/2014/main" id="{A90E921C-1F5F-0231-770A-D5EB429B7AA4}"/>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04D6ED46-4C01-6DC2-2ED9-701FC0852ED1}"/>
              </a:ext>
            </a:extLst>
          </p:cNvPr>
          <p:cNvSpPr>
            <a:spLocks noGrp="1"/>
          </p:cNvSpPr>
          <p:nvPr>
            <p:ph type="title"/>
          </p:nvPr>
        </p:nvSpPr>
        <p:spPr>
          <a:xfrm>
            <a:off x="132806" y="69877"/>
            <a:ext cx="1623398" cy="1325563"/>
          </a:xfrm>
        </p:spPr>
        <p:txBody>
          <a:bodyPr/>
          <a:lstStyle/>
          <a:p>
            <a:pPr algn="ctr"/>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pic>
        <p:nvPicPr>
          <p:cNvPr id="19" name="Picture 18">
            <a:extLst>
              <a:ext uri="{FF2B5EF4-FFF2-40B4-BE49-F238E27FC236}">
                <a16:creationId xmlns:a16="http://schemas.microsoft.com/office/drawing/2014/main" id="{AA6A612C-71EB-5D4D-931B-9CCCEBC57DFF}"/>
              </a:ext>
            </a:extLst>
          </p:cNvPr>
          <p:cNvPicPr>
            <a:picLocks noChangeAspect="1"/>
          </p:cNvPicPr>
          <p:nvPr/>
        </p:nvPicPr>
        <p:blipFill>
          <a:blip r:embed="rId4">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3405036" y="6416817"/>
            <a:ext cx="2750400" cy="2750400"/>
          </a:xfrm>
          <a:prstGeom prst="rect">
            <a:avLst/>
          </a:prstGeom>
        </p:spPr>
      </p:pic>
    </p:spTree>
    <p:extLst>
      <p:ext uri="{BB962C8B-B14F-4D97-AF65-F5344CB8AC3E}">
        <p14:creationId xmlns:p14="http://schemas.microsoft.com/office/powerpoint/2010/main" val="133434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2000" fill="hold"/>
                                        <p:tgtEl>
                                          <p:spTgt spid="14"/>
                                        </p:tgtEl>
                                        <p:attrNameLst>
                                          <p:attrName>ppt_x</p:attrName>
                                        </p:attrNameLst>
                                      </p:cBhvr>
                                      <p:tavLst>
                                        <p:tav tm="0">
                                          <p:val>
                                            <p:strVal val="0-#ppt_w/2"/>
                                          </p:val>
                                        </p:tav>
                                        <p:tav tm="100000">
                                          <p:val>
                                            <p:strVal val="#ppt_x"/>
                                          </p:val>
                                        </p:tav>
                                      </p:tavLst>
                                    </p:anim>
                                    <p:anim calcmode="lin" valueType="num">
                                      <p:cBhvr additive="base">
                                        <p:cTn id="2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ree Plastic Waste Environment photo and picture">
            <a:extLst>
              <a:ext uri="{FF2B5EF4-FFF2-40B4-BE49-F238E27FC236}">
                <a16:creationId xmlns:a16="http://schemas.microsoft.com/office/drawing/2014/main" id="{C4C14457-3CEB-19C1-35F2-B00064824B56}"/>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91603" y="-4625788"/>
            <a:ext cx="18963656" cy="12652315"/>
          </a:xfrm>
          <a:prstGeom prst="rect">
            <a:avLst/>
          </a:prstGeom>
          <a:noFill/>
          <a:extLst>
            <a:ext uri="{909E8E84-426E-40DD-AFC4-6F175D3DCCD1}">
              <a14:hiddenFill xmlns:a14="http://schemas.microsoft.com/office/drawing/2010/main">
                <a:solidFill>
                  <a:srgbClr val="FFFFFF"/>
                </a:solidFill>
              </a14:hiddenFill>
            </a:ext>
          </a:extLst>
        </p:spPr>
      </p:pic>
      <p:sp>
        <p:nvSpPr>
          <p:cNvPr id="9" name="Multiply 8">
            <a:extLst>
              <a:ext uri="{FF2B5EF4-FFF2-40B4-BE49-F238E27FC236}">
                <a16:creationId xmlns:a16="http://schemas.microsoft.com/office/drawing/2014/main" id="{A35B0FF8-5930-EFC1-1491-1B584928AA23}"/>
              </a:ext>
            </a:extLst>
          </p:cNvPr>
          <p:cNvSpPr/>
          <p:nvPr/>
        </p:nvSpPr>
        <p:spPr>
          <a:xfrm>
            <a:off x="-154514" y="-1244773"/>
            <a:ext cx="13149686" cy="10277856"/>
          </a:xfrm>
          <a:prstGeom prst="mathMultiply">
            <a:avLst/>
          </a:prstGeom>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3343DA-DC43-AA2D-E8CE-A92E3E0104DA}"/>
              </a:ext>
            </a:extLst>
          </p:cNvPr>
          <p:cNvSpPr/>
          <p:nvPr/>
        </p:nvSpPr>
        <p:spPr>
          <a:xfrm rot="21431904">
            <a:off x="2436179" y="1974861"/>
            <a:ext cx="8147401" cy="34635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05A714-996E-D145-893F-3A02F2096CA3}"/>
              </a:ext>
            </a:extLst>
          </p:cNvPr>
          <p:cNvSpPr/>
          <p:nvPr/>
        </p:nvSpPr>
        <p:spPr>
          <a:xfrm rot="21431904">
            <a:off x="3010848" y="2385353"/>
            <a:ext cx="7051402" cy="26425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4CDE6-AF6E-6016-9B8E-AC3CCB77ED6A}"/>
              </a:ext>
            </a:extLst>
          </p:cNvPr>
          <p:cNvSpPr>
            <a:spLocks noGrp="1"/>
          </p:cNvSpPr>
          <p:nvPr>
            <p:ph type="title"/>
          </p:nvPr>
        </p:nvSpPr>
        <p:spPr>
          <a:xfrm>
            <a:off x="2677074" y="2905839"/>
            <a:ext cx="7665610" cy="2816192"/>
          </a:xfrm>
        </p:spPr>
        <p:txBody>
          <a:bodyPr/>
          <a:lstStyle/>
          <a:p>
            <a:pPr algn="ctr"/>
            <a:r>
              <a:rPr lang="en-GB" sz="4800" kern="100" dirty="0">
                <a:solidFill>
                  <a:schemeClr val="bg1"/>
                </a:solidFill>
                <a:cs typeface="Calibri Light" panose="020F0302020204030204" pitchFamily="34" charset="0"/>
              </a:rPr>
              <a:t>Just say </a:t>
            </a:r>
            <a:r>
              <a:rPr lang="en-GB" sz="6000" kern="100" dirty="0">
                <a:solidFill>
                  <a:schemeClr val="bg1"/>
                </a:solidFill>
                <a:cs typeface="Calibri Light" panose="020F0302020204030204" pitchFamily="34" charset="0"/>
              </a:rPr>
              <a:t>“no” </a:t>
            </a:r>
            <a:br>
              <a:rPr lang="en-GB" sz="6000" kern="100" dirty="0">
                <a:solidFill>
                  <a:schemeClr val="bg1"/>
                </a:solidFill>
                <a:cs typeface="Calibri Light" panose="020F0302020204030204" pitchFamily="34" charset="0"/>
              </a:rPr>
            </a:br>
            <a:r>
              <a:rPr lang="en-GB" sz="4800" kern="100" dirty="0">
                <a:solidFill>
                  <a:schemeClr val="bg1"/>
                </a:solidFill>
                <a:cs typeface="Calibri Light" panose="020F0302020204030204" pitchFamily="34" charset="0"/>
              </a:rPr>
              <a:t>to plastics</a:t>
            </a:r>
            <a:endParaRPr lang="en-US" sz="8000" dirty="0">
              <a:solidFill>
                <a:schemeClr val="bg1"/>
              </a:solidFill>
            </a:endParaRPr>
          </a:p>
        </p:txBody>
      </p:sp>
    </p:spTree>
    <p:extLst>
      <p:ext uri="{BB962C8B-B14F-4D97-AF65-F5344CB8AC3E}">
        <p14:creationId xmlns:p14="http://schemas.microsoft.com/office/powerpoint/2010/main" val="390411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ree Shopping Supply photo and picture">
            <a:extLst>
              <a:ext uri="{FF2B5EF4-FFF2-40B4-BE49-F238E27FC236}">
                <a16:creationId xmlns:a16="http://schemas.microsoft.com/office/drawing/2014/main" id="{52E9923D-7B71-F106-AFE7-DA64EBC89F8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6025" t="6593" r="16841" b="30083"/>
          <a:stretch/>
        </p:blipFill>
        <p:spPr bwMode="auto">
          <a:xfrm>
            <a:off x="6328182" y="-656536"/>
            <a:ext cx="6543853" cy="87335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Shopping Supply photo and picture">
            <a:extLst>
              <a:ext uri="{FF2B5EF4-FFF2-40B4-BE49-F238E27FC236}">
                <a16:creationId xmlns:a16="http://schemas.microsoft.com/office/drawing/2014/main" id="{C1FF420A-1F39-93CF-561A-EE444BE96313}"/>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6025" t="6593" r="16841" b="30083"/>
          <a:stretch/>
        </p:blipFill>
        <p:spPr bwMode="auto">
          <a:xfrm>
            <a:off x="-55918" y="-656536"/>
            <a:ext cx="6543853" cy="87335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International Banner photo and picture">
            <a:extLst>
              <a:ext uri="{FF2B5EF4-FFF2-40B4-BE49-F238E27FC236}">
                <a16:creationId xmlns:a16="http://schemas.microsoft.com/office/drawing/2014/main" id="{D5967B45-2632-4C11-2633-A7A72A10C5C9}"/>
              </a:ext>
            </a:extLst>
          </p:cNvPr>
          <p:cNvPicPr>
            <a:picLocks noChangeAspect="1" noChangeArrowheads="1"/>
          </p:cNvPicPr>
          <p:nvPr/>
        </p:nvPicPr>
        <p:blipFill>
          <a:blip r:embed="rId6">
            <a:alphaModFix amt="70000"/>
            <a:extLst>
              <a:ext uri="{28A0092B-C50C-407E-A947-70E740481C1C}">
                <a14:useLocalDpi xmlns:a14="http://schemas.microsoft.com/office/drawing/2010/main" val="0"/>
              </a:ext>
            </a:extLst>
          </a:blip>
          <a:srcRect/>
          <a:stretch>
            <a:fillRect/>
          </a:stretch>
        </p:blipFill>
        <p:spPr bwMode="auto">
          <a:xfrm>
            <a:off x="6647689" y="3550931"/>
            <a:ext cx="5727645" cy="3897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July America photo and picture">
            <a:extLst>
              <a:ext uri="{FF2B5EF4-FFF2-40B4-BE49-F238E27FC236}">
                <a16:creationId xmlns:a16="http://schemas.microsoft.com/office/drawing/2014/main" id="{F1AA4CD6-06AB-6938-B663-ED6BAC965E0B}"/>
              </a:ext>
            </a:extLst>
          </p:cNvPr>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0" y="-219842"/>
            <a:ext cx="5755656"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CA0E315-9FD0-451E-F97B-0CFB69063F85}"/>
              </a:ext>
            </a:extLst>
          </p:cNvPr>
          <p:cNvSpPr/>
          <p:nvPr/>
        </p:nvSpPr>
        <p:spPr>
          <a:xfrm rot="21431904">
            <a:off x="4357042" y="571770"/>
            <a:ext cx="4471862" cy="1424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BE3804-9BD6-FCCA-7B6E-D93CC1D8589F}"/>
              </a:ext>
            </a:extLst>
          </p:cNvPr>
          <p:cNvSpPr txBox="1"/>
          <p:nvPr/>
        </p:nvSpPr>
        <p:spPr>
          <a:xfrm>
            <a:off x="4975386" y="806780"/>
            <a:ext cx="2705592" cy="954107"/>
          </a:xfrm>
          <a:prstGeom prst="rect">
            <a:avLst/>
          </a:prstGeom>
          <a:noFill/>
        </p:spPr>
        <p:txBody>
          <a:bodyPr wrap="square" rtlCol="0">
            <a:spAutoFit/>
          </a:bodyPr>
          <a:lstStyle/>
          <a:p>
            <a:r>
              <a:rPr lang="en-US" sz="2800" dirty="0">
                <a:solidFill>
                  <a:schemeClr val="accent1"/>
                </a:solidFill>
                <a:latin typeface="+mj-lt"/>
              </a:rPr>
              <a:t>365 per </a:t>
            </a:r>
            <a:br>
              <a:rPr lang="en-US" sz="2800" dirty="0">
                <a:solidFill>
                  <a:schemeClr val="accent1"/>
                </a:solidFill>
                <a:latin typeface="+mj-lt"/>
              </a:rPr>
            </a:br>
            <a:r>
              <a:rPr lang="en-US" sz="2800" dirty="0">
                <a:solidFill>
                  <a:schemeClr val="accent1"/>
                </a:solidFill>
                <a:latin typeface="+mj-lt"/>
              </a:rPr>
              <a:t>person per year</a:t>
            </a:r>
          </a:p>
        </p:txBody>
      </p:sp>
      <p:sp>
        <p:nvSpPr>
          <p:cNvPr id="7" name="Rectangle 6">
            <a:extLst>
              <a:ext uri="{FF2B5EF4-FFF2-40B4-BE49-F238E27FC236}">
                <a16:creationId xmlns:a16="http://schemas.microsoft.com/office/drawing/2014/main" id="{B3155B7E-4A37-9102-CE7D-F492664FFCC7}"/>
              </a:ext>
            </a:extLst>
          </p:cNvPr>
          <p:cNvSpPr/>
          <p:nvPr/>
        </p:nvSpPr>
        <p:spPr>
          <a:xfrm rot="21431904">
            <a:off x="4357042" y="5264794"/>
            <a:ext cx="4471862" cy="14241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782FE1-3151-F9BF-2B83-F581D68E4D24}"/>
              </a:ext>
            </a:extLst>
          </p:cNvPr>
          <p:cNvSpPr txBox="1"/>
          <p:nvPr/>
        </p:nvSpPr>
        <p:spPr>
          <a:xfrm>
            <a:off x="4975386" y="5499804"/>
            <a:ext cx="2705592" cy="954107"/>
          </a:xfrm>
          <a:prstGeom prst="rect">
            <a:avLst/>
          </a:prstGeom>
          <a:noFill/>
        </p:spPr>
        <p:txBody>
          <a:bodyPr wrap="square" rtlCol="0">
            <a:spAutoFit/>
          </a:bodyPr>
          <a:lstStyle/>
          <a:p>
            <a:r>
              <a:rPr lang="en-US" sz="2800" dirty="0">
                <a:solidFill>
                  <a:schemeClr val="accent1"/>
                </a:solidFill>
                <a:latin typeface="+mj-lt"/>
              </a:rPr>
              <a:t>4 per </a:t>
            </a:r>
            <a:br>
              <a:rPr lang="en-US" sz="2800" dirty="0">
                <a:solidFill>
                  <a:schemeClr val="accent1"/>
                </a:solidFill>
                <a:latin typeface="+mj-lt"/>
              </a:rPr>
            </a:br>
            <a:r>
              <a:rPr lang="en-US" sz="2800" dirty="0">
                <a:solidFill>
                  <a:schemeClr val="accent1"/>
                </a:solidFill>
                <a:latin typeface="+mj-lt"/>
              </a:rPr>
              <a:t>person per year</a:t>
            </a:r>
          </a:p>
        </p:txBody>
      </p:sp>
    </p:spTree>
    <p:extLst>
      <p:ext uri="{BB962C8B-B14F-4D97-AF65-F5344CB8AC3E}">
        <p14:creationId xmlns:p14="http://schemas.microsoft.com/office/powerpoint/2010/main" val="216562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Wave Ocean photo and picture">
            <a:extLst>
              <a:ext uri="{FF2B5EF4-FFF2-40B4-BE49-F238E27FC236}">
                <a16:creationId xmlns:a16="http://schemas.microsoft.com/office/drawing/2014/main" id="{8F1F6995-EC61-D7F8-CD51-AF4CAEA2D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 y="0"/>
            <a:ext cx="12203303" cy="68643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59A05F2-8307-2B0E-0AAD-4D0EB85083BB}"/>
              </a:ext>
            </a:extLst>
          </p:cNvPr>
          <p:cNvSpPr/>
          <p:nvPr/>
        </p:nvSpPr>
        <p:spPr>
          <a:xfrm>
            <a:off x="-1" y="3224323"/>
            <a:ext cx="12192001"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accent2"/>
                </a:solidFill>
                <a:latin typeface="+mj-lt"/>
              </a:rPr>
              <a:t>CONSUME</a:t>
            </a:r>
            <a:r>
              <a:rPr lang="en-US" sz="3200" b="1" dirty="0">
                <a:solidFill>
                  <a:schemeClr val="bg1"/>
                </a:solidFill>
                <a:latin typeface="+mj-lt"/>
              </a:rPr>
              <a:t> : </a:t>
            </a:r>
            <a:r>
              <a:rPr lang="en-US" sz="2000" b="1" dirty="0">
                <a:solidFill>
                  <a:schemeClr val="bg1"/>
                </a:solidFill>
                <a:latin typeface="Varela Round"/>
                <a:cs typeface="Varela Round"/>
              </a:rPr>
              <a:t>Be a conscious consumer</a:t>
            </a:r>
            <a:endParaRPr lang="en-US" sz="3200" b="1" dirty="0">
              <a:solidFill>
                <a:schemeClr val="bg1"/>
              </a:solidFill>
              <a:latin typeface="Varela Round"/>
              <a:ea typeface="Lato"/>
              <a:cs typeface="Varela Round"/>
            </a:endParaRPr>
          </a:p>
        </p:txBody>
      </p:sp>
      <p:sp>
        <p:nvSpPr>
          <p:cNvPr id="15" name="Rectangle 14">
            <a:extLst>
              <a:ext uri="{FF2B5EF4-FFF2-40B4-BE49-F238E27FC236}">
                <a16:creationId xmlns:a16="http://schemas.microsoft.com/office/drawing/2014/main" id="{D3921FCD-26BC-DD0A-F854-473EF92BD0C0}"/>
              </a:ext>
            </a:extLst>
          </p:cNvPr>
          <p:cNvSpPr/>
          <p:nvPr/>
        </p:nvSpPr>
        <p:spPr>
          <a:xfrm>
            <a:off x="-59243" y="4160970"/>
            <a:ext cx="12203304"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bg1"/>
                </a:solidFill>
                <a:latin typeface="+mj-lt"/>
              </a:rPr>
              <a:t>   </a:t>
            </a:r>
            <a:r>
              <a:rPr lang="en-US" sz="3600" dirty="0">
                <a:solidFill>
                  <a:schemeClr val="accent2"/>
                </a:solidFill>
                <a:latin typeface="+mj-lt"/>
              </a:rPr>
              <a:t>EDUCATE</a:t>
            </a:r>
            <a:r>
              <a:rPr lang="en-US" sz="3600" dirty="0">
                <a:solidFill>
                  <a:schemeClr val="bg1"/>
                </a:solidFill>
                <a:latin typeface="+mj-lt"/>
              </a:rPr>
              <a:t> :  </a:t>
            </a:r>
            <a:r>
              <a:rPr lang="en-US" sz="2000" dirty="0">
                <a:solidFill>
                  <a:schemeClr val="bg1"/>
                </a:solidFill>
                <a:latin typeface="Varela Round"/>
                <a:cs typeface="Varela Round"/>
              </a:rPr>
              <a:t>Learn more about the topic</a:t>
            </a:r>
            <a:endParaRPr lang="en-US" sz="2000" dirty="0">
              <a:solidFill>
                <a:schemeClr val="bg1"/>
              </a:solidFill>
              <a:latin typeface="Varela Round"/>
              <a:ea typeface="Lato"/>
              <a:cs typeface="Varela Round"/>
            </a:endParaRPr>
          </a:p>
        </p:txBody>
      </p:sp>
      <p:sp>
        <p:nvSpPr>
          <p:cNvPr id="16" name="Rectangle 15">
            <a:extLst>
              <a:ext uri="{FF2B5EF4-FFF2-40B4-BE49-F238E27FC236}">
                <a16:creationId xmlns:a16="http://schemas.microsoft.com/office/drawing/2014/main" id="{78F93FDF-CC65-40AC-E33E-BD1D30163A67}"/>
              </a:ext>
            </a:extLst>
          </p:cNvPr>
          <p:cNvSpPr/>
          <p:nvPr/>
        </p:nvSpPr>
        <p:spPr>
          <a:xfrm>
            <a:off x="-58356" y="5097618"/>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bg1"/>
                </a:solidFill>
                <a:latin typeface="ALBOROTO"/>
              </a:rPr>
              <a:t> </a:t>
            </a:r>
            <a:r>
              <a:rPr lang="en-US" sz="3200" b="1" dirty="0">
                <a:solidFill>
                  <a:schemeClr val="bg1"/>
                </a:solidFill>
                <a:latin typeface="+mj-lt"/>
              </a:rPr>
              <a:t> </a:t>
            </a:r>
            <a:r>
              <a:rPr lang="en-US" sz="3200" b="1" dirty="0">
                <a:solidFill>
                  <a:schemeClr val="accent2"/>
                </a:solidFill>
                <a:latin typeface="+mj-lt"/>
              </a:rPr>
              <a:t>Do</a:t>
            </a:r>
            <a:r>
              <a:rPr lang="en-US" sz="3200" b="1" dirty="0">
                <a:solidFill>
                  <a:schemeClr val="bg1"/>
                </a:solidFill>
                <a:latin typeface="+mj-lt"/>
              </a:rPr>
              <a:t> : </a:t>
            </a:r>
            <a:r>
              <a:rPr lang="en-US" sz="2000" b="1" dirty="0">
                <a:solidFill>
                  <a:schemeClr val="bg1"/>
                </a:solidFill>
              </a:rPr>
              <a:t>Be Proactive. Get involved.</a:t>
            </a:r>
            <a:endParaRPr lang="en-US" sz="3200" b="1" dirty="0">
              <a:solidFill>
                <a:schemeClr val="bg1"/>
              </a:solidFill>
              <a:ea typeface="Lato"/>
              <a:cs typeface="Lato"/>
            </a:endParaRPr>
          </a:p>
        </p:txBody>
      </p:sp>
      <p:sp>
        <p:nvSpPr>
          <p:cNvPr id="17" name="Rectangle 16">
            <a:extLst>
              <a:ext uri="{FF2B5EF4-FFF2-40B4-BE49-F238E27FC236}">
                <a16:creationId xmlns:a16="http://schemas.microsoft.com/office/drawing/2014/main" id="{9CB5AFAC-0123-B3B7-D7B1-3288AF33C1A4}"/>
              </a:ext>
            </a:extLst>
          </p:cNvPr>
          <p:cNvSpPr/>
          <p:nvPr/>
        </p:nvSpPr>
        <p:spPr>
          <a:xfrm>
            <a:off x="-58356" y="6092047"/>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bg1"/>
                </a:solidFill>
                <a:latin typeface="ALBOROTO"/>
              </a:rPr>
              <a:t> </a:t>
            </a:r>
            <a:r>
              <a:rPr lang="en-US" sz="3200" b="1" dirty="0">
                <a:solidFill>
                  <a:schemeClr val="bg1"/>
                </a:solidFill>
                <a:latin typeface="+mj-lt"/>
              </a:rPr>
              <a:t> </a:t>
            </a:r>
            <a:r>
              <a:rPr lang="en-US" sz="3200" b="1" dirty="0">
                <a:solidFill>
                  <a:schemeClr val="accent2"/>
                </a:solidFill>
                <a:latin typeface="+mj-lt"/>
              </a:rPr>
              <a:t>DISCUSS</a:t>
            </a:r>
            <a:r>
              <a:rPr lang="en-US" sz="3200" b="1" dirty="0">
                <a:solidFill>
                  <a:schemeClr val="bg1"/>
                </a:solidFill>
                <a:latin typeface="+mj-lt"/>
              </a:rPr>
              <a:t>: </a:t>
            </a:r>
            <a:r>
              <a:rPr lang="en-US" sz="2000" b="1" dirty="0">
                <a:solidFill>
                  <a:schemeClr val="bg1"/>
                </a:solidFill>
              </a:rPr>
              <a:t>Share knowledge with friends and family </a:t>
            </a:r>
            <a:endParaRPr lang="en-US" sz="3200" b="1" dirty="0">
              <a:solidFill>
                <a:schemeClr val="bg1"/>
              </a:solidFill>
              <a:ea typeface="Lato"/>
              <a:cs typeface="Lato"/>
            </a:endParaRPr>
          </a:p>
        </p:txBody>
      </p:sp>
      <p:pic>
        <p:nvPicPr>
          <p:cNvPr id="9" name="Picture 8">
            <a:extLst>
              <a:ext uri="{FF2B5EF4-FFF2-40B4-BE49-F238E27FC236}">
                <a16:creationId xmlns:a16="http://schemas.microsoft.com/office/drawing/2014/main" id="{88696B81-4512-ABE2-EF6B-F5BE10BA035C}"/>
              </a:ext>
            </a:extLst>
          </p:cNvPr>
          <p:cNvPicPr>
            <a:picLocks noChangeAspect="1"/>
          </p:cNvPicPr>
          <p:nvPr/>
        </p:nvPicPr>
        <p:blipFill>
          <a:blip r:embed="rId4">
            <a:alphaModFix amt="85000"/>
            <a:duotone>
              <a:prstClr val="black"/>
              <a:schemeClr val="accent3">
                <a:tint val="45000"/>
                <a:satMod val="400000"/>
              </a:schemeClr>
            </a:duotone>
          </a:blip>
          <a:stretch>
            <a:fillRect/>
          </a:stretch>
        </p:blipFill>
        <p:spPr>
          <a:xfrm>
            <a:off x="7500854" y="3068326"/>
            <a:ext cx="6047442" cy="6047442"/>
          </a:xfrm>
          <a:prstGeom prst="rect">
            <a:avLst/>
          </a:prstGeom>
          <a:effectLst/>
        </p:spPr>
      </p:pic>
      <p:sp>
        <p:nvSpPr>
          <p:cNvPr id="2" name="Rectangle 1">
            <a:extLst>
              <a:ext uri="{FF2B5EF4-FFF2-40B4-BE49-F238E27FC236}">
                <a16:creationId xmlns:a16="http://schemas.microsoft.com/office/drawing/2014/main" id="{A9135CDE-2310-EA05-C1AF-2C0F6263FEEE}"/>
              </a:ext>
            </a:extLst>
          </p:cNvPr>
          <p:cNvSpPr/>
          <p:nvPr/>
        </p:nvSpPr>
        <p:spPr>
          <a:xfrm>
            <a:off x="146981" y="206984"/>
            <a:ext cx="2397212" cy="238449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5328A3D-A2D6-6EE9-87D3-87292AC2D346}"/>
              </a:ext>
            </a:extLst>
          </p:cNvPr>
          <p:cNvSpPr/>
          <p:nvPr/>
        </p:nvSpPr>
        <p:spPr>
          <a:xfrm>
            <a:off x="2145152" y="1083984"/>
            <a:ext cx="5708630" cy="92333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8E9BDF-6210-B4D9-3D13-39BD67DD546A}"/>
              </a:ext>
            </a:extLst>
          </p:cNvPr>
          <p:cNvSpPr txBox="1"/>
          <p:nvPr/>
        </p:nvSpPr>
        <p:spPr>
          <a:xfrm>
            <a:off x="3265661" y="1046314"/>
            <a:ext cx="4061085" cy="923330"/>
          </a:xfrm>
          <a:prstGeom prst="rect">
            <a:avLst/>
          </a:prstGeom>
          <a:noFill/>
        </p:spPr>
        <p:txBody>
          <a:bodyPr wrap="square" rtlCol="0">
            <a:spAutoFit/>
          </a:bodyPr>
          <a:lstStyle/>
          <a:p>
            <a:r>
              <a:rPr lang="en-US" sz="5400" dirty="0">
                <a:solidFill>
                  <a:schemeClr val="accent2"/>
                </a:solidFill>
                <a:latin typeface="+mj-lt"/>
              </a:rPr>
              <a:t>Solutions </a:t>
            </a:r>
          </a:p>
        </p:txBody>
      </p:sp>
      <p:sp>
        <p:nvSpPr>
          <p:cNvPr id="7" name="TextBox 6">
            <a:extLst>
              <a:ext uri="{FF2B5EF4-FFF2-40B4-BE49-F238E27FC236}">
                <a16:creationId xmlns:a16="http://schemas.microsoft.com/office/drawing/2014/main" id="{B20EF3E8-8FB1-C438-7989-3B99762F83ED}"/>
              </a:ext>
            </a:extLst>
          </p:cNvPr>
          <p:cNvSpPr txBox="1"/>
          <p:nvPr/>
        </p:nvSpPr>
        <p:spPr>
          <a:xfrm>
            <a:off x="2458821" y="1907475"/>
            <a:ext cx="5394960" cy="584775"/>
          </a:xfrm>
          <a:prstGeom prst="rect">
            <a:avLst/>
          </a:prstGeom>
          <a:solidFill>
            <a:schemeClr val="accent5">
              <a:lumMod val="75000"/>
            </a:schemeClr>
          </a:solidFill>
        </p:spPr>
        <p:txBody>
          <a:bodyPr wrap="square" rtlCol="0">
            <a:spAutoFit/>
          </a:bodyPr>
          <a:lstStyle/>
          <a:p>
            <a:r>
              <a:rPr lang="en-US" sz="3200" dirty="0">
                <a:solidFill>
                  <a:schemeClr val="bg1"/>
                </a:solidFill>
                <a:latin typeface="+mj-lt"/>
              </a:rPr>
              <a:t>TOGETHER WE CAN fix our future</a:t>
            </a:r>
          </a:p>
        </p:txBody>
      </p:sp>
      <p:pic>
        <p:nvPicPr>
          <p:cNvPr id="8" name="Picture 7" descr="A logo for a company&#10;&#10;Description automatically generated">
            <a:extLst>
              <a:ext uri="{FF2B5EF4-FFF2-40B4-BE49-F238E27FC236}">
                <a16:creationId xmlns:a16="http://schemas.microsoft.com/office/drawing/2014/main" id="{979B38E9-6453-ED56-E32B-2DABA5113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84" y="309884"/>
            <a:ext cx="2090928" cy="2090928"/>
          </a:xfrm>
          <a:prstGeom prst="rect">
            <a:avLst/>
          </a:prstGeom>
        </p:spPr>
      </p:pic>
    </p:spTree>
    <p:extLst>
      <p:ext uri="{BB962C8B-B14F-4D97-AF65-F5344CB8AC3E}">
        <p14:creationId xmlns:p14="http://schemas.microsoft.com/office/powerpoint/2010/main" val="196657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3">
                                            <p:txEl>
                                              <p:pRg st="0" end="0"/>
                                            </p:txEl>
                                          </p:spTgt>
                                        </p:tgtEl>
                                      </p:cBhvr>
                                    </p:animEffect>
                                    <p:set>
                                      <p:cBhvr>
                                        <p:cTn id="27" dur="1" fill="hold">
                                          <p:stCondLst>
                                            <p:cond delay="499"/>
                                          </p:stCondLst>
                                        </p:cTn>
                                        <p:tgtEl>
                                          <p:spTgt spid="13">
                                            <p:txEl>
                                              <p:pRg st="0" end="0"/>
                                            </p:txEl>
                                          </p:spTgt>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3">
                                            <p:bg/>
                                          </p:spTgt>
                                        </p:tgtEl>
                                      </p:cBhvr>
                                    </p:animEffect>
                                    <p:set>
                                      <p:cBhvr>
                                        <p:cTn id="30" dur="1" fill="hold">
                                          <p:stCondLst>
                                            <p:cond delay="499"/>
                                          </p:stCondLst>
                                        </p:cTn>
                                        <p:tgtEl>
                                          <p:spTgt spid="13">
                                            <p:bg/>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15" grpId="0" animBg="1"/>
      <p:bldP spid="15" grpId="1" animBg="1"/>
      <p:bldP spid="16" grpId="0"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7BF4B-747D-D0E3-E393-C4556B933B8B}"/>
              </a:ext>
            </a:extLst>
          </p:cNvPr>
          <p:cNvSpPr/>
          <p:nvPr/>
        </p:nvSpPr>
        <p:spPr>
          <a:xfrm>
            <a:off x="-33572" y="2299245"/>
            <a:ext cx="12239545" cy="4598494"/>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volunteer with arm raised at sunset volunteer with arm raised at sunset school people power stock pictures, royalty-free photos &amp; images">
            <a:extLst>
              <a:ext uri="{FF2B5EF4-FFF2-40B4-BE49-F238E27FC236}">
                <a16:creationId xmlns:a16="http://schemas.microsoft.com/office/drawing/2014/main" id="{BFF079FD-22F7-2EBD-A03D-7B1F53CD9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785" y="-15241"/>
            <a:ext cx="6010188" cy="40067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4053F9-103C-1C7F-977F-376BA4E8C950}"/>
              </a:ext>
            </a:extLst>
          </p:cNvPr>
          <p:cNvSpPr/>
          <p:nvPr/>
        </p:nvSpPr>
        <p:spPr>
          <a:xfrm>
            <a:off x="5648251" y="-16853"/>
            <a:ext cx="520760" cy="23633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C1AAA862-A330-936B-5C3A-878DF0E8A88C}"/>
              </a:ext>
            </a:extLst>
          </p:cNvPr>
          <p:cNvSpPr/>
          <p:nvPr/>
        </p:nvSpPr>
        <p:spPr>
          <a:xfrm>
            <a:off x="8796035" y="616415"/>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333FF19D-4383-4C83-C824-EEB296203A21}"/>
              </a:ext>
            </a:extLst>
          </p:cNvPr>
          <p:cNvSpPr>
            <a:spLocks noGrp="1"/>
          </p:cNvSpPr>
          <p:nvPr>
            <p:ph type="title"/>
          </p:nvPr>
        </p:nvSpPr>
        <p:spPr>
          <a:xfrm>
            <a:off x="298142" y="2665988"/>
            <a:ext cx="6305550" cy="1325563"/>
          </a:xfrm>
        </p:spPr>
        <p:txBody>
          <a:bodyPr/>
          <a:lstStyle/>
          <a:p>
            <a:r>
              <a:rPr lang="en-US" dirty="0">
                <a:solidFill>
                  <a:schemeClr val="bg1"/>
                </a:solidFill>
              </a:rPr>
              <a:t>Power of ten</a:t>
            </a:r>
            <a:br>
              <a:rPr lang="en-US" dirty="0">
                <a:solidFill>
                  <a:schemeClr val="bg1"/>
                </a:solidFill>
              </a:rPr>
            </a:br>
            <a:r>
              <a:rPr lang="en-US" dirty="0">
                <a:solidFill>
                  <a:schemeClr val="bg1"/>
                </a:solidFill>
              </a:rPr>
              <a:t>mission</a:t>
            </a:r>
          </a:p>
        </p:txBody>
      </p:sp>
      <p:sp>
        <p:nvSpPr>
          <p:cNvPr id="13" name="Arc 12">
            <a:extLst>
              <a:ext uri="{FF2B5EF4-FFF2-40B4-BE49-F238E27FC236}">
                <a16:creationId xmlns:a16="http://schemas.microsoft.com/office/drawing/2014/main" id="{4559A448-2AE7-D611-7E92-01192439DA0B}"/>
              </a:ext>
            </a:extLst>
          </p:cNvPr>
          <p:cNvSpPr/>
          <p:nvPr/>
        </p:nvSpPr>
        <p:spPr>
          <a:xfrm rot="5400000">
            <a:off x="-3231193" y="-4467809"/>
            <a:ext cx="6963751" cy="677651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4">
            <a:alphaModFix/>
          </a:blip>
          <a:stretch>
            <a:fillRect/>
          </a:stretch>
        </p:blipFill>
        <p:spPr>
          <a:xfrm>
            <a:off x="143698" y="4718420"/>
            <a:ext cx="2060328" cy="2060328"/>
          </a:xfrm>
          <a:prstGeom prst="rect">
            <a:avLst/>
          </a:prstGeom>
        </p:spPr>
      </p:pic>
      <p:sp>
        <p:nvSpPr>
          <p:cNvPr id="18" name="Oval 17">
            <a:extLst>
              <a:ext uri="{FF2B5EF4-FFF2-40B4-BE49-F238E27FC236}">
                <a16:creationId xmlns:a16="http://schemas.microsoft.com/office/drawing/2014/main" id="{0CC14BFA-C1A1-1BD0-6D00-F45D2F1411B4}"/>
              </a:ext>
            </a:extLst>
          </p:cNvPr>
          <p:cNvSpPr/>
          <p:nvPr/>
        </p:nvSpPr>
        <p:spPr>
          <a:xfrm>
            <a:off x="9958793" y="4771681"/>
            <a:ext cx="1960365" cy="1736103"/>
          </a:xfrm>
          <a:custGeom>
            <a:avLst/>
            <a:gdLst>
              <a:gd name="connsiteX0" fmla="*/ 0 w 1960365"/>
              <a:gd name="connsiteY0" fmla="*/ 868052 h 1736103"/>
              <a:gd name="connsiteX1" fmla="*/ 980183 w 1960365"/>
              <a:gd name="connsiteY1" fmla="*/ 0 h 1736103"/>
              <a:gd name="connsiteX2" fmla="*/ 1960366 w 1960365"/>
              <a:gd name="connsiteY2" fmla="*/ 868052 h 1736103"/>
              <a:gd name="connsiteX3" fmla="*/ 980183 w 1960365"/>
              <a:gd name="connsiteY3" fmla="*/ 1736104 h 1736103"/>
              <a:gd name="connsiteX4" fmla="*/ 0 w 1960365"/>
              <a:gd name="connsiteY4" fmla="*/ 868052 h 1736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365" h="1736103" fill="none" extrusionOk="0">
                <a:moveTo>
                  <a:pt x="0" y="868052"/>
                </a:moveTo>
                <a:cubicBezTo>
                  <a:pt x="20756" y="391102"/>
                  <a:pt x="446633" y="-16032"/>
                  <a:pt x="980183" y="0"/>
                </a:cubicBezTo>
                <a:cubicBezTo>
                  <a:pt x="1435645" y="-13151"/>
                  <a:pt x="1936355" y="411246"/>
                  <a:pt x="1960366" y="868052"/>
                </a:cubicBezTo>
                <a:cubicBezTo>
                  <a:pt x="1953267" y="1279767"/>
                  <a:pt x="1454991" y="1828564"/>
                  <a:pt x="980183" y="1736104"/>
                </a:cubicBezTo>
                <a:cubicBezTo>
                  <a:pt x="486569" y="1762823"/>
                  <a:pt x="72410" y="1364874"/>
                  <a:pt x="0" y="868052"/>
                </a:cubicBezTo>
                <a:close/>
              </a:path>
              <a:path w="1960365" h="1736103" stroke="0" extrusionOk="0">
                <a:moveTo>
                  <a:pt x="0" y="868052"/>
                </a:moveTo>
                <a:cubicBezTo>
                  <a:pt x="-95852" y="329516"/>
                  <a:pt x="346225" y="34761"/>
                  <a:pt x="980183" y="0"/>
                </a:cubicBezTo>
                <a:cubicBezTo>
                  <a:pt x="1559629" y="8022"/>
                  <a:pt x="1888882" y="390913"/>
                  <a:pt x="1960366" y="868052"/>
                </a:cubicBezTo>
                <a:cubicBezTo>
                  <a:pt x="1929909" y="1377206"/>
                  <a:pt x="1519426" y="1747695"/>
                  <a:pt x="980183" y="1736104"/>
                </a:cubicBezTo>
                <a:cubicBezTo>
                  <a:pt x="368224" y="1697467"/>
                  <a:pt x="74353" y="1382990"/>
                  <a:pt x="0" y="868052"/>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2811833" y="5299148"/>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dirty="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pic>
        <p:nvPicPr>
          <p:cNvPr id="12" name="Picture 11">
            <a:extLst>
              <a:ext uri="{FF2B5EF4-FFF2-40B4-BE49-F238E27FC236}">
                <a16:creationId xmlns:a16="http://schemas.microsoft.com/office/drawing/2014/main" id="{DFFB8250-71D2-6720-D25D-4C6E7266A491}"/>
              </a:ext>
            </a:extLst>
          </p:cNvPr>
          <p:cNvPicPr>
            <a:picLocks noChangeAspect="1"/>
          </p:cNvPicPr>
          <p:nvPr/>
        </p:nvPicPr>
        <p:blipFill>
          <a:blip r:embed="rId5"/>
          <a:stretch>
            <a:fillRect/>
          </a:stretch>
        </p:blipFill>
        <p:spPr>
          <a:xfrm>
            <a:off x="6035780" y="515897"/>
            <a:ext cx="6330197" cy="4598493"/>
          </a:xfrm>
          <a:prstGeom prst="rect">
            <a:avLst/>
          </a:prstGeom>
        </p:spPr>
      </p:pic>
      <p:sp>
        <p:nvSpPr>
          <p:cNvPr id="20" name="Rectangle 19">
            <a:extLst>
              <a:ext uri="{FF2B5EF4-FFF2-40B4-BE49-F238E27FC236}">
                <a16:creationId xmlns:a16="http://schemas.microsoft.com/office/drawing/2014/main" id="{DF5CB7B3-F26A-39EE-EBC1-2A4B1E7F6D63}"/>
              </a:ext>
            </a:extLst>
          </p:cNvPr>
          <p:cNvSpPr/>
          <p:nvPr/>
        </p:nvSpPr>
        <p:spPr>
          <a:xfrm rot="21431904">
            <a:off x="4721891" y="3484378"/>
            <a:ext cx="6522220" cy="129146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4982121" y="3216327"/>
            <a:ext cx="5668960" cy="13708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000" dirty="0">
                <a:solidFill>
                  <a:schemeClr val="bg1"/>
                </a:solidFill>
                <a:latin typeface="Varela Round" pitchFamily="2" charset="-79"/>
                <a:cs typeface="Varela Round" pitchFamily="2" charset="-79"/>
              </a:rPr>
              <a:t>If 1 person tells 10 people and those ten people tell 10 more… within 10 days the whole world will have been inspired</a:t>
            </a:r>
          </a:p>
        </p:txBody>
      </p:sp>
      <p:sp>
        <p:nvSpPr>
          <p:cNvPr id="3" name="Rectangle 2">
            <a:extLst>
              <a:ext uri="{FF2B5EF4-FFF2-40B4-BE49-F238E27FC236}">
                <a16:creationId xmlns:a16="http://schemas.microsoft.com/office/drawing/2014/main" id="{DEEC2F2E-0FB2-6AAE-51EE-74E3C0A829AD}"/>
              </a:ext>
            </a:extLst>
          </p:cNvPr>
          <p:cNvSpPr/>
          <p:nvPr/>
        </p:nvSpPr>
        <p:spPr>
          <a:xfrm>
            <a:off x="1004816" y="5235367"/>
            <a:ext cx="5296075" cy="12724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D2054DA-6ADE-A2F1-0BD1-C339554323E1}"/>
              </a:ext>
            </a:extLst>
          </p:cNvPr>
          <p:cNvSpPr txBox="1">
            <a:spLocks/>
          </p:cNvSpPr>
          <p:nvPr/>
        </p:nvSpPr>
        <p:spPr>
          <a:xfrm>
            <a:off x="1486497" y="5433900"/>
            <a:ext cx="8677802" cy="754374"/>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3600" dirty="0">
                <a:solidFill>
                  <a:schemeClr val="bg1"/>
                </a:solidFill>
                <a:latin typeface="+mj-lt"/>
                <a:cs typeface="Varela Round"/>
              </a:rPr>
              <a:t>Problem. Solution. Action.</a:t>
            </a:r>
          </a:p>
        </p:txBody>
      </p:sp>
      <p:sp>
        <p:nvSpPr>
          <p:cNvPr id="9" name="Freeform: Shape 7">
            <a:extLst>
              <a:ext uri="{FF2B5EF4-FFF2-40B4-BE49-F238E27FC236}">
                <a16:creationId xmlns:a16="http://schemas.microsoft.com/office/drawing/2014/main" id="{4DEC71AA-C93C-EF88-184D-0FEBD4167FDD}"/>
              </a:ext>
            </a:extLst>
          </p:cNvPr>
          <p:cNvSpPr/>
          <p:nvPr/>
        </p:nvSpPr>
        <p:spPr>
          <a:xfrm>
            <a:off x="-33572" y="-46407"/>
            <a:ext cx="3081572" cy="2081063"/>
          </a:xfrm>
          <a:custGeom>
            <a:avLst/>
            <a:gdLst>
              <a:gd name="connsiteX0" fmla="*/ 0 w 3081572"/>
              <a:gd name="connsiteY0" fmla="*/ 0 h 2081063"/>
              <a:gd name="connsiteX1" fmla="*/ 3081572 w 3081572"/>
              <a:gd name="connsiteY1" fmla="*/ 0 h 2081063"/>
              <a:gd name="connsiteX2" fmla="*/ 3062986 w 3081572"/>
              <a:gd name="connsiteY2" fmla="*/ 50779 h 2081063"/>
              <a:gd name="connsiteX3" fmla="*/ 0 w 3081572"/>
              <a:gd name="connsiteY3" fmla="*/ 2081063 h 2081063"/>
            </a:gdLst>
            <a:ahLst/>
            <a:cxnLst>
              <a:cxn ang="0">
                <a:pos x="connsiteX0" y="connsiteY0"/>
              </a:cxn>
              <a:cxn ang="0">
                <a:pos x="connsiteX1" y="connsiteY1"/>
              </a:cxn>
              <a:cxn ang="0">
                <a:pos x="connsiteX2" y="connsiteY2"/>
              </a:cxn>
              <a:cxn ang="0">
                <a:pos x="connsiteX3" y="connsiteY3"/>
              </a:cxn>
            </a:cxnLst>
            <a:rect l="l" t="t" r="r" b="b"/>
            <a:pathLst>
              <a:path w="3081572" h="2081063">
                <a:moveTo>
                  <a:pt x="0" y="0"/>
                </a:moveTo>
                <a:lnTo>
                  <a:pt x="3081572" y="0"/>
                </a:lnTo>
                <a:lnTo>
                  <a:pt x="3062986" y="50779"/>
                </a:lnTo>
                <a:cubicBezTo>
                  <a:pt x="2558342" y="1243892"/>
                  <a:pt x="1376937" y="2081063"/>
                  <a:pt x="0" y="2081063"/>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a:extLst>
              <a:ext uri="{FF2B5EF4-FFF2-40B4-BE49-F238E27FC236}">
                <a16:creationId xmlns:a16="http://schemas.microsoft.com/office/drawing/2014/main" id="{9705D6B1-4965-D73E-1233-3FD34A3F6D11}"/>
              </a:ext>
            </a:extLst>
          </p:cNvPr>
          <p:cNvPicPr>
            <a:picLocks noChangeAspect="1"/>
          </p:cNvPicPr>
          <p:nvPr/>
        </p:nvPicPr>
        <p:blipFill>
          <a:blip r:embed="rId6"/>
          <a:stretch>
            <a:fillRect/>
          </a:stretch>
        </p:blipFill>
        <p:spPr>
          <a:xfrm>
            <a:off x="138138" y="258592"/>
            <a:ext cx="2560034" cy="2549148"/>
          </a:xfrm>
          <a:prstGeom prst="rect">
            <a:avLst/>
          </a:prstGeom>
        </p:spPr>
      </p:pic>
      <p:pic>
        <p:nvPicPr>
          <p:cNvPr id="10" name="Picture 9">
            <a:extLst>
              <a:ext uri="{FF2B5EF4-FFF2-40B4-BE49-F238E27FC236}">
                <a16:creationId xmlns:a16="http://schemas.microsoft.com/office/drawing/2014/main" id="{2DB6D9E2-7491-234F-A8DD-8E8D4F5E44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6621" y="4860101"/>
            <a:ext cx="2084708" cy="1776965"/>
          </a:xfrm>
          <a:prstGeom prst="rect">
            <a:avLst/>
          </a:prstGeom>
        </p:spPr>
      </p:pic>
    </p:spTree>
    <p:extLst>
      <p:ext uri="{BB962C8B-B14F-4D97-AF65-F5344CB8AC3E}">
        <p14:creationId xmlns:p14="http://schemas.microsoft.com/office/powerpoint/2010/main" val="2644773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44A87-E944-248A-9494-C15502502F0E}"/>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descr="14 Eco Friendly School Supplies &amp; Stationery Brands for an A+ in Sustainability #zerowasteschoolsupplies #ecofriendlyschoolsupplies #sustainablestationery #sustainablejungle Image by Onyx + Green">
            <a:extLst>
              <a:ext uri="{FF2B5EF4-FFF2-40B4-BE49-F238E27FC236}">
                <a16:creationId xmlns:a16="http://schemas.microsoft.com/office/drawing/2014/main" id="{D8657839-BB5C-5A43-25E5-76AFA8B4D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5" y="2793478"/>
            <a:ext cx="2582133" cy="38718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15142EEE-9D88-ECA8-5F77-D51F1FFBE9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73" t="29354"/>
          <a:stretch/>
        </p:blipFill>
        <p:spPr bwMode="auto">
          <a:xfrm>
            <a:off x="3073465" y="1951487"/>
            <a:ext cx="3059143" cy="17129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FBE90C5-BC63-D8E3-BC57-5C567987C8D6}"/>
              </a:ext>
            </a:extLst>
          </p:cNvPr>
          <p:cNvSpPr txBox="1"/>
          <p:nvPr/>
        </p:nvSpPr>
        <p:spPr>
          <a:xfrm>
            <a:off x="11807687" y="0"/>
            <a:ext cx="184731" cy="369332"/>
          </a:xfrm>
          <a:prstGeom prst="rect">
            <a:avLst/>
          </a:prstGeom>
          <a:noFill/>
        </p:spPr>
        <p:txBody>
          <a:bodyPr wrap="none" rtlCol="0">
            <a:spAutoFit/>
          </a:bodyPr>
          <a:lstStyle/>
          <a:p>
            <a:endParaRPr lang="en-US"/>
          </a:p>
        </p:txBody>
      </p:sp>
      <p:pic>
        <p:nvPicPr>
          <p:cNvPr id="8" name="Picture 2" descr="Recup, Coffee To Go, Plastic Cups">
            <a:extLst>
              <a:ext uri="{FF2B5EF4-FFF2-40B4-BE49-F238E27FC236}">
                <a16:creationId xmlns:a16="http://schemas.microsoft.com/office/drawing/2014/main" id="{B3FA6AC6-5D60-E714-17D1-B6A07FF869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2286"/>
          <a:stretch/>
        </p:blipFill>
        <p:spPr bwMode="auto">
          <a:xfrm>
            <a:off x="6539969" y="1877536"/>
            <a:ext cx="2344124" cy="23078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40A4DB82-71CD-2D28-7866-13B716C2AC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55" r="8329"/>
          <a:stretch/>
        </p:blipFill>
        <p:spPr bwMode="auto">
          <a:xfrm rot="5400000">
            <a:off x="5505531" y="4395400"/>
            <a:ext cx="2649179" cy="19960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8D212C83-CDCB-821C-A2F1-988E64AAE9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32" b="19958"/>
          <a:stretch/>
        </p:blipFill>
        <p:spPr bwMode="auto">
          <a:xfrm>
            <a:off x="9057567" y="2048885"/>
            <a:ext cx="2845792" cy="313245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Bamboo Cutlery Set in Dark Grey Bag - Jungle Culture">
            <a:extLst>
              <a:ext uri="{FF2B5EF4-FFF2-40B4-BE49-F238E27FC236}">
                <a16:creationId xmlns:a16="http://schemas.microsoft.com/office/drawing/2014/main" id="{49D371A9-DAF5-F62C-E950-AF94577A77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8367" y="3936972"/>
            <a:ext cx="2344124" cy="2344124"/>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9">
            <a:extLst>
              <a:ext uri="{FF2B5EF4-FFF2-40B4-BE49-F238E27FC236}">
                <a16:creationId xmlns:a16="http://schemas.microsoft.com/office/drawing/2014/main" id="{6931EEE5-10E2-2471-2009-E016B9397834}"/>
              </a:ext>
            </a:extLst>
          </p:cNvPr>
          <p:cNvSpPr/>
          <p:nvPr/>
        </p:nvSpPr>
        <p:spPr>
          <a:xfrm>
            <a:off x="2582133" y="5348255"/>
            <a:ext cx="2321666" cy="1317078"/>
          </a:xfrm>
          <a:custGeom>
            <a:avLst/>
            <a:gdLst>
              <a:gd name="connsiteX0" fmla="*/ 0 w 2321666"/>
              <a:gd name="connsiteY0" fmla="*/ 50484 h 1317078"/>
              <a:gd name="connsiteX1" fmla="*/ 50484 w 2321666"/>
              <a:gd name="connsiteY1" fmla="*/ 0 h 1317078"/>
              <a:gd name="connsiteX2" fmla="*/ 2271182 w 2321666"/>
              <a:gd name="connsiteY2" fmla="*/ 0 h 1317078"/>
              <a:gd name="connsiteX3" fmla="*/ 2321666 w 2321666"/>
              <a:gd name="connsiteY3" fmla="*/ 50484 h 1317078"/>
              <a:gd name="connsiteX4" fmla="*/ 2321666 w 2321666"/>
              <a:gd name="connsiteY4" fmla="*/ 1266594 h 1317078"/>
              <a:gd name="connsiteX5" fmla="*/ 2271182 w 2321666"/>
              <a:gd name="connsiteY5" fmla="*/ 1317078 h 1317078"/>
              <a:gd name="connsiteX6" fmla="*/ 50484 w 2321666"/>
              <a:gd name="connsiteY6" fmla="*/ 1317078 h 1317078"/>
              <a:gd name="connsiteX7" fmla="*/ 0 w 2321666"/>
              <a:gd name="connsiteY7" fmla="*/ 1266594 h 1317078"/>
              <a:gd name="connsiteX8" fmla="*/ 0 w 2321666"/>
              <a:gd name="connsiteY8" fmla="*/ 50484 h 131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666" h="1317078" fill="none" extrusionOk="0">
                <a:moveTo>
                  <a:pt x="0" y="50484"/>
                </a:moveTo>
                <a:cubicBezTo>
                  <a:pt x="-2224" y="21929"/>
                  <a:pt x="22842" y="-4365"/>
                  <a:pt x="50484" y="0"/>
                </a:cubicBezTo>
                <a:cubicBezTo>
                  <a:pt x="1091865" y="-79832"/>
                  <a:pt x="1164330" y="-21045"/>
                  <a:pt x="2271182" y="0"/>
                </a:cubicBezTo>
                <a:cubicBezTo>
                  <a:pt x="2302768" y="-1570"/>
                  <a:pt x="2319212" y="23023"/>
                  <a:pt x="2321666" y="50484"/>
                </a:cubicBezTo>
                <a:cubicBezTo>
                  <a:pt x="2226073" y="540145"/>
                  <a:pt x="2371081" y="897330"/>
                  <a:pt x="2321666" y="1266594"/>
                </a:cubicBezTo>
                <a:cubicBezTo>
                  <a:pt x="2321863" y="1296920"/>
                  <a:pt x="2302181" y="1318030"/>
                  <a:pt x="2271182" y="1317078"/>
                </a:cubicBezTo>
                <a:cubicBezTo>
                  <a:pt x="1360189" y="1478463"/>
                  <a:pt x="339615" y="1247271"/>
                  <a:pt x="50484" y="1317078"/>
                </a:cubicBezTo>
                <a:cubicBezTo>
                  <a:pt x="25225" y="1313176"/>
                  <a:pt x="-2864" y="1289892"/>
                  <a:pt x="0" y="1266594"/>
                </a:cubicBezTo>
                <a:cubicBezTo>
                  <a:pt x="-64629" y="1090322"/>
                  <a:pt x="31681" y="585979"/>
                  <a:pt x="0" y="50484"/>
                </a:cubicBezTo>
                <a:close/>
              </a:path>
              <a:path w="2321666" h="1317078" stroke="0" extrusionOk="0">
                <a:moveTo>
                  <a:pt x="0" y="50484"/>
                </a:moveTo>
                <a:cubicBezTo>
                  <a:pt x="-1695" y="24020"/>
                  <a:pt x="23818" y="-3141"/>
                  <a:pt x="50484" y="0"/>
                </a:cubicBezTo>
                <a:cubicBezTo>
                  <a:pt x="635645" y="102326"/>
                  <a:pt x="1664220" y="-85583"/>
                  <a:pt x="2271182" y="0"/>
                </a:cubicBezTo>
                <a:cubicBezTo>
                  <a:pt x="2297337" y="1780"/>
                  <a:pt x="2317293" y="22767"/>
                  <a:pt x="2321666" y="50484"/>
                </a:cubicBezTo>
                <a:cubicBezTo>
                  <a:pt x="2400947" y="314393"/>
                  <a:pt x="2296470" y="813321"/>
                  <a:pt x="2321666" y="1266594"/>
                </a:cubicBezTo>
                <a:cubicBezTo>
                  <a:pt x="2324285" y="1292955"/>
                  <a:pt x="2298182" y="1321385"/>
                  <a:pt x="2271182" y="1317078"/>
                </a:cubicBezTo>
                <a:cubicBezTo>
                  <a:pt x="1340799" y="1201556"/>
                  <a:pt x="1111419" y="1428359"/>
                  <a:pt x="50484" y="1317078"/>
                </a:cubicBezTo>
                <a:cubicBezTo>
                  <a:pt x="20956" y="1317128"/>
                  <a:pt x="-772" y="1294296"/>
                  <a:pt x="0" y="1266594"/>
                </a:cubicBezTo>
                <a:cubicBezTo>
                  <a:pt x="-97240" y="1141835"/>
                  <a:pt x="-48872" y="457428"/>
                  <a:pt x="0" y="50484"/>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cs typeface="Calibri"/>
              </a:rPr>
              <a:t>When buying something, look for its eco-friendly twin!</a:t>
            </a:r>
            <a:endParaRPr lang="en-US" sz="2800" dirty="0">
              <a:solidFill>
                <a:schemeClr val="bg1"/>
              </a:solidFill>
              <a:cs typeface="Calibri"/>
            </a:endParaRPr>
          </a:p>
        </p:txBody>
      </p:sp>
      <p:sp>
        <p:nvSpPr>
          <p:cNvPr id="4" name="Freeform: Shape 3">
            <a:extLst>
              <a:ext uri="{FF2B5EF4-FFF2-40B4-BE49-F238E27FC236}">
                <a16:creationId xmlns:a16="http://schemas.microsoft.com/office/drawing/2014/main" id="{A86D02B7-8C1E-659D-B50F-DCDFECBDC064}"/>
              </a:ext>
            </a:extLst>
          </p:cNvPr>
          <p:cNvSpPr/>
          <p:nvPr/>
        </p:nvSpPr>
        <p:spPr>
          <a:xfrm>
            <a:off x="0" y="-13484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ALBOROTO" pitchFamily="2" charset="0"/>
            </a:endParaRPr>
          </a:p>
          <a:p>
            <a:pPr algn="ctr"/>
            <a:endParaRPr lang="en-US" sz="2400" dirty="0">
              <a:solidFill>
                <a:schemeClr val="bg1"/>
              </a:solidFill>
              <a:latin typeface="ALBOROTO" pitchFamily="2" charset="0"/>
            </a:endParaRPr>
          </a:p>
          <a:p>
            <a:pPr algn="ctr"/>
            <a:r>
              <a:rPr lang="en-US" sz="2400" dirty="0">
                <a:solidFill>
                  <a:schemeClr val="accent2"/>
                </a:solidFill>
                <a:latin typeface="ALBOROTO" pitchFamily="2" charset="0"/>
              </a:rPr>
              <a:t>solutions</a:t>
            </a:r>
          </a:p>
        </p:txBody>
      </p:sp>
      <p:sp>
        <p:nvSpPr>
          <p:cNvPr id="5" name="Freeform: Shape 4">
            <a:extLst>
              <a:ext uri="{FF2B5EF4-FFF2-40B4-BE49-F238E27FC236}">
                <a16:creationId xmlns:a16="http://schemas.microsoft.com/office/drawing/2014/main" id="{104C0130-9FDB-4D41-B9C0-FB543A9765CB}"/>
              </a:ext>
            </a:extLst>
          </p:cNvPr>
          <p:cNvSpPr/>
          <p:nvPr/>
        </p:nvSpPr>
        <p:spPr>
          <a:xfrm>
            <a:off x="10650" y="-13484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itle 1">
            <a:extLst>
              <a:ext uri="{FF2B5EF4-FFF2-40B4-BE49-F238E27FC236}">
                <a16:creationId xmlns:a16="http://schemas.microsoft.com/office/drawing/2014/main" id="{135B5F09-040A-BE22-5B3F-93A71ED546B8}"/>
              </a:ext>
            </a:extLst>
          </p:cNvPr>
          <p:cNvSpPr>
            <a:spLocks noGrp="1"/>
          </p:cNvSpPr>
          <p:nvPr>
            <p:ph type="title"/>
          </p:nvPr>
        </p:nvSpPr>
        <p:spPr>
          <a:xfrm>
            <a:off x="3989660" y="267707"/>
            <a:ext cx="6088943" cy="730230"/>
          </a:xfrm>
          <a:solidFill>
            <a:srgbClr val="002060"/>
          </a:solidFill>
        </p:spPr>
        <p:txBody>
          <a:bodyPr/>
          <a:lstStyle/>
          <a:p>
            <a:pPr algn="ctr"/>
            <a:r>
              <a:rPr lang="en-US" sz="2800" dirty="0">
                <a:solidFill>
                  <a:schemeClr val="bg1"/>
                </a:solidFill>
              </a:rPr>
              <a:t>TAKE REUSABLES AND CHOOSE NON-PLASTIC ITEMS</a:t>
            </a:r>
            <a:br>
              <a:rPr lang="en-US" sz="3200" dirty="0">
                <a:solidFill>
                  <a:schemeClr val="bg1"/>
                </a:solidFill>
              </a:rPr>
            </a:br>
            <a:br>
              <a:rPr lang="en-US" sz="3200" dirty="0">
                <a:solidFill>
                  <a:schemeClr val="bg1"/>
                </a:solidFill>
              </a:rPr>
            </a:br>
            <a:r>
              <a:rPr lang="en-US" sz="3200" dirty="0">
                <a:solidFill>
                  <a:schemeClr val="bg1"/>
                </a:solidFill>
              </a:rPr>
              <a:t>			</a:t>
            </a:r>
          </a:p>
        </p:txBody>
      </p:sp>
      <p:pic>
        <p:nvPicPr>
          <p:cNvPr id="6" name="Picture 4" descr="Free photos of Bottles">
            <a:extLst>
              <a:ext uri="{FF2B5EF4-FFF2-40B4-BE49-F238E27FC236}">
                <a16:creationId xmlns:a16="http://schemas.microsoft.com/office/drawing/2014/main" id="{1BFCEC95-B351-0A95-D65A-34D4E25EED5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985" r="15697"/>
          <a:stretch/>
        </p:blipFill>
        <p:spPr bwMode="auto">
          <a:xfrm>
            <a:off x="8109328" y="4427721"/>
            <a:ext cx="2371135" cy="22939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for a company&#10;&#10;Description automatically generated">
            <a:extLst>
              <a:ext uri="{FF2B5EF4-FFF2-40B4-BE49-F238E27FC236}">
                <a16:creationId xmlns:a16="http://schemas.microsoft.com/office/drawing/2014/main" id="{CD2630A1-D324-BB2C-229C-ED36FF848C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385" y="41238"/>
            <a:ext cx="933217" cy="933217"/>
          </a:xfrm>
          <a:prstGeom prst="rect">
            <a:avLst/>
          </a:prstGeom>
        </p:spPr>
      </p:pic>
      <p:pic>
        <p:nvPicPr>
          <p:cNvPr id="7" name="Picture 6">
            <a:extLst>
              <a:ext uri="{FF2B5EF4-FFF2-40B4-BE49-F238E27FC236}">
                <a16:creationId xmlns:a16="http://schemas.microsoft.com/office/drawing/2014/main" id="{BB63A3BA-CDF8-38F4-2311-1ED095BC302C}"/>
              </a:ext>
            </a:extLst>
          </p:cNvPr>
          <p:cNvPicPr>
            <a:picLocks noChangeAspect="1"/>
          </p:cNvPicPr>
          <p:nvPr/>
        </p:nvPicPr>
        <p:blipFill>
          <a:blip r:embed="rId11">
            <a:clrChange>
              <a:clrFrom>
                <a:srgbClr val="000000">
                  <a:alpha val="0"/>
                </a:srgbClr>
              </a:clrFrom>
              <a:clrTo>
                <a:srgbClr val="000000">
                  <a:alpha val="0"/>
                </a:srgbClr>
              </a:clrTo>
            </a:clrChange>
            <a:alphaModFix amt="50000"/>
            <a:duotone>
              <a:prstClr val="black"/>
              <a:schemeClr val="accent5">
                <a:tint val="45000"/>
                <a:satMod val="400000"/>
              </a:schemeClr>
            </a:duotone>
          </a:blip>
          <a:stretch>
            <a:fillRect/>
          </a:stretch>
        </p:blipFill>
        <p:spPr>
          <a:xfrm>
            <a:off x="9932811" y="-377263"/>
            <a:ext cx="2750400" cy="2750400"/>
          </a:xfrm>
          <a:prstGeom prst="rect">
            <a:avLst/>
          </a:prstGeom>
        </p:spPr>
      </p:pic>
    </p:spTree>
    <p:extLst>
      <p:ext uri="{BB962C8B-B14F-4D97-AF65-F5344CB8AC3E}">
        <p14:creationId xmlns:p14="http://schemas.microsoft.com/office/powerpoint/2010/main" val="39977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42CBC5-8D57-1D4A-9F65-152E218D7BD7}"/>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9A1E0F-D21A-A3D5-DD0E-331ED246A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02" y="2139113"/>
            <a:ext cx="5737762" cy="38214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FBE90C5-BC63-D8E3-BC57-5C567987C8D6}"/>
              </a:ext>
            </a:extLst>
          </p:cNvPr>
          <p:cNvSpPr txBox="1"/>
          <p:nvPr/>
        </p:nvSpPr>
        <p:spPr>
          <a:xfrm>
            <a:off x="11807687" y="0"/>
            <a:ext cx="184731" cy="369332"/>
          </a:xfrm>
          <a:prstGeom prst="rect">
            <a:avLst/>
          </a:prstGeom>
          <a:noFill/>
        </p:spPr>
        <p:txBody>
          <a:bodyPr wrap="none" rtlCol="0">
            <a:spAutoFit/>
          </a:bodyPr>
          <a:lstStyle/>
          <a:p>
            <a:endParaRPr lang="en-US"/>
          </a:p>
        </p:txBody>
      </p:sp>
      <p:sp>
        <p:nvSpPr>
          <p:cNvPr id="4" name="Freeform: Shape 3">
            <a:extLst>
              <a:ext uri="{FF2B5EF4-FFF2-40B4-BE49-F238E27FC236}">
                <a16:creationId xmlns:a16="http://schemas.microsoft.com/office/drawing/2014/main" id="{A86D02B7-8C1E-659D-B50F-DCDFECBDC064}"/>
              </a:ext>
            </a:extLst>
          </p:cNvPr>
          <p:cNvSpPr/>
          <p:nvPr/>
        </p:nvSpPr>
        <p:spPr>
          <a:xfrm>
            <a:off x="0" y="-13484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ALBOROTO" pitchFamily="2" charset="0"/>
            </a:endParaRPr>
          </a:p>
          <a:p>
            <a:pPr algn="ctr"/>
            <a:endParaRPr lang="en-US" sz="2400" dirty="0">
              <a:solidFill>
                <a:schemeClr val="bg1"/>
              </a:solidFill>
              <a:latin typeface="ALBOROTO" pitchFamily="2" charset="0"/>
            </a:endParaRPr>
          </a:p>
          <a:p>
            <a:pPr algn="ctr"/>
            <a:r>
              <a:rPr lang="en-US" sz="2400" dirty="0">
                <a:solidFill>
                  <a:schemeClr val="accent2"/>
                </a:solidFill>
                <a:latin typeface="ALBOROTO" pitchFamily="2" charset="0"/>
              </a:rPr>
              <a:t>solutions</a:t>
            </a:r>
          </a:p>
        </p:txBody>
      </p:sp>
      <p:sp>
        <p:nvSpPr>
          <p:cNvPr id="5" name="Freeform: Shape 4">
            <a:extLst>
              <a:ext uri="{FF2B5EF4-FFF2-40B4-BE49-F238E27FC236}">
                <a16:creationId xmlns:a16="http://schemas.microsoft.com/office/drawing/2014/main" id="{104C0130-9FDB-4D41-B9C0-FB543A9765CB}"/>
              </a:ext>
            </a:extLst>
          </p:cNvPr>
          <p:cNvSpPr/>
          <p:nvPr/>
        </p:nvSpPr>
        <p:spPr>
          <a:xfrm>
            <a:off x="10650" y="-13484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itle 1">
            <a:extLst>
              <a:ext uri="{FF2B5EF4-FFF2-40B4-BE49-F238E27FC236}">
                <a16:creationId xmlns:a16="http://schemas.microsoft.com/office/drawing/2014/main" id="{135B5F09-040A-BE22-5B3F-93A71ED546B8}"/>
              </a:ext>
            </a:extLst>
          </p:cNvPr>
          <p:cNvSpPr>
            <a:spLocks noGrp="1"/>
          </p:cNvSpPr>
          <p:nvPr>
            <p:ph type="title"/>
          </p:nvPr>
        </p:nvSpPr>
        <p:spPr>
          <a:xfrm>
            <a:off x="4206524" y="317398"/>
            <a:ext cx="6088943" cy="645062"/>
          </a:xfrm>
          <a:solidFill>
            <a:srgbClr val="002060"/>
          </a:solidFill>
        </p:spPr>
        <p:txBody>
          <a:bodyPr/>
          <a:lstStyle/>
          <a:p>
            <a:pPr algn="ctr"/>
            <a:r>
              <a:rPr lang="en-US" sz="2800" dirty="0">
                <a:solidFill>
                  <a:schemeClr val="bg1"/>
                </a:solidFill>
              </a:rPr>
              <a:t>TAKE PART IN BEACH CLEANS AND LITTER PICKS</a:t>
            </a:r>
            <a:br>
              <a:rPr lang="en-US" sz="2800" dirty="0">
                <a:solidFill>
                  <a:schemeClr val="bg1"/>
                </a:solidFill>
              </a:rPr>
            </a:br>
            <a:br>
              <a:rPr lang="en-US" sz="2800" dirty="0">
                <a:solidFill>
                  <a:schemeClr val="bg1"/>
                </a:solidFill>
              </a:rPr>
            </a:br>
            <a:r>
              <a:rPr lang="en-US" sz="2800" dirty="0">
                <a:solidFill>
                  <a:schemeClr val="bg1"/>
                </a:solidFill>
              </a:rPr>
              <a:t>			</a:t>
            </a:r>
          </a:p>
        </p:txBody>
      </p:sp>
      <p:sp>
        <p:nvSpPr>
          <p:cNvPr id="2" name="Rounded Rectangle 9">
            <a:extLst>
              <a:ext uri="{FF2B5EF4-FFF2-40B4-BE49-F238E27FC236}">
                <a16:creationId xmlns:a16="http://schemas.microsoft.com/office/drawing/2014/main" id="{144C1151-5A94-77EC-5C28-5999EA584F9D}"/>
              </a:ext>
            </a:extLst>
          </p:cNvPr>
          <p:cNvSpPr/>
          <p:nvPr/>
        </p:nvSpPr>
        <p:spPr>
          <a:xfrm>
            <a:off x="826116" y="5629467"/>
            <a:ext cx="6219484" cy="1088560"/>
          </a:xfrm>
          <a:custGeom>
            <a:avLst/>
            <a:gdLst>
              <a:gd name="connsiteX0" fmla="*/ 0 w 6219484"/>
              <a:gd name="connsiteY0" fmla="*/ 41725 h 1088560"/>
              <a:gd name="connsiteX1" fmla="*/ 41725 w 6219484"/>
              <a:gd name="connsiteY1" fmla="*/ 0 h 1088560"/>
              <a:gd name="connsiteX2" fmla="*/ 6177759 w 6219484"/>
              <a:gd name="connsiteY2" fmla="*/ 0 h 1088560"/>
              <a:gd name="connsiteX3" fmla="*/ 6219484 w 6219484"/>
              <a:gd name="connsiteY3" fmla="*/ 41725 h 1088560"/>
              <a:gd name="connsiteX4" fmla="*/ 6219484 w 6219484"/>
              <a:gd name="connsiteY4" fmla="*/ 1046835 h 1088560"/>
              <a:gd name="connsiteX5" fmla="*/ 6177759 w 6219484"/>
              <a:gd name="connsiteY5" fmla="*/ 1088560 h 1088560"/>
              <a:gd name="connsiteX6" fmla="*/ 41725 w 6219484"/>
              <a:gd name="connsiteY6" fmla="*/ 1088560 h 1088560"/>
              <a:gd name="connsiteX7" fmla="*/ 0 w 6219484"/>
              <a:gd name="connsiteY7" fmla="*/ 1046835 h 1088560"/>
              <a:gd name="connsiteX8" fmla="*/ 0 w 6219484"/>
              <a:gd name="connsiteY8" fmla="*/ 41725 h 108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484" h="1088560" fill="none" extrusionOk="0">
                <a:moveTo>
                  <a:pt x="0" y="41725"/>
                </a:moveTo>
                <a:cubicBezTo>
                  <a:pt x="-1954" y="18090"/>
                  <a:pt x="18737" y="-1017"/>
                  <a:pt x="41725" y="0"/>
                </a:cubicBezTo>
                <a:cubicBezTo>
                  <a:pt x="974837" y="-79832"/>
                  <a:pt x="3824418" y="-21045"/>
                  <a:pt x="6177759" y="0"/>
                </a:cubicBezTo>
                <a:cubicBezTo>
                  <a:pt x="6203695" y="-1226"/>
                  <a:pt x="6217742" y="18979"/>
                  <a:pt x="6219484" y="41725"/>
                </a:cubicBezTo>
                <a:cubicBezTo>
                  <a:pt x="6264054" y="361716"/>
                  <a:pt x="6172907" y="863196"/>
                  <a:pt x="6219484" y="1046835"/>
                </a:cubicBezTo>
                <a:cubicBezTo>
                  <a:pt x="6219558" y="1070800"/>
                  <a:pt x="6204028" y="1089544"/>
                  <a:pt x="6177759" y="1088560"/>
                </a:cubicBezTo>
                <a:cubicBezTo>
                  <a:pt x="5341711" y="1249945"/>
                  <a:pt x="2903063" y="1018753"/>
                  <a:pt x="41725" y="1088560"/>
                </a:cubicBezTo>
                <a:cubicBezTo>
                  <a:pt x="19468" y="1087389"/>
                  <a:pt x="-1362" y="1067699"/>
                  <a:pt x="0" y="1046835"/>
                </a:cubicBezTo>
                <a:cubicBezTo>
                  <a:pt x="2399" y="847213"/>
                  <a:pt x="-13223" y="519215"/>
                  <a:pt x="0" y="41725"/>
                </a:cubicBezTo>
                <a:close/>
              </a:path>
              <a:path w="6219484" h="1088560" stroke="0" extrusionOk="0">
                <a:moveTo>
                  <a:pt x="0" y="41725"/>
                </a:moveTo>
                <a:cubicBezTo>
                  <a:pt x="-2593" y="20851"/>
                  <a:pt x="19552" y="-2250"/>
                  <a:pt x="41725" y="0"/>
                </a:cubicBezTo>
                <a:cubicBezTo>
                  <a:pt x="2765143" y="102326"/>
                  <a:pt x="3830297" y="-85583"/>
                  <a:pt x="6177759" y="0"/>
                </a:cubicBezTo>
                <a:cubicBezTo>
                  <a:pt x="6200532" y="279"/>
                  <a:pt x="6215000" y="18851"/>
                  <a:pt x="6219484" y="41725"/>
                </a:cubicBezTo>
                <a:cubicBezTo>
                  <a:pt x="6159836" y="365959"/>
                  <a:pt x="6193688" y="608407"/>
                  <a:pt x="6219484" y="1046835"/>
                </a:cubicBezTo>
                <a:cubicBezTo>
                  <a:pt x="6223063" y="1067800"/>
                  <a:pt x="6200136" y="1091815"/>
                  <a:pt x="6177759" y="1088560"/>
                </a:cubicBezTo>
                <a:cubicBezTo>
                  <a:pt x="3733015" y="973038"/>
                  <a:pt x="3081116" y="1199841"/>
                  <a:pt x="41725" y="1088560"/>
                </a:cubicBezTo>
                <a:cubicBezTo>
                  <a:pt x="18135" y="1088577"/>
                  <a:pt x="-3684" y="1069018"/>
                  <a:pt x="0" y="1046835"/>
                </a:cubicBezTo>
                <a:cubicBezTo>
                  <a:pt x="19373" y="900006"/>
                  <a:pt x="59609" y="256209"/>
                  <a:pt x="0" y="41725"/>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accent2"/>
                </a:solidFill>
                <a:latin typeface="+mj-lt"/>
              </a:rPr>
              <a:t>Look for other projects</a:t>
            </a:r>
          </a:p>
          <a:p>
            <a:r>
              <a:rPr lang="en-US" sz="2000" dirty="0">
                <a:solidFill>
                  <a:schemeClr val="bg1"/>
                </a:solidFill>
                <a:cs typeface="Calibri"/>
              </a:rPr>
              <a:t>Volunteer, support, research, and spread the messages of conservation charities and </a:t>
            </a:r>
            <a:r>
              <a:rPr lang="en-GB" sz="2000" dirty="0">
                <a:solidFill>
                  <a:schemeClr val="bg1"/>
                </a:solidFill>
                <a:cs typeface="Calibri"/>
              </a:rPr>
              <a:t>organisations</a:t>
            </a:r>
            <a:endParaRPr lang="en-GB" sz="2000" dirty="0">
              <a:solidFill>
                <a:schemeClr val="bg1"/>
              </a:solidFill>
              <a:ea typeface="Lato"/>
              <a:cs typeface="Calibri"/>
            </a:endParaRPr>
          </a:p>
        </p:txBody>
      </p:sp>
      <p:pic>
        <p:nvPicPr>
          <p:cNvPr id="10" name="Picture 2" descr="Pollution, Trash, Garbage, Ocean">
            <a:extLst>
              <a:ext uri="{FF2B5EF4-FFF2-40B4-BE49-F238E27FC236}">
                <a16:creationId xmlns:a16="http://schemas.microsoft.com/office/drawing/2014/main" id="{384A649B-1AF4-F686-9A48-3BCB846E9A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80" r="17957"/>
          <a:stretch/>
        </p:blipFill>
        <p:spPr bwMode="auto">
          <a:xfrm>
            <a:off x="6819392" y="1719956"/>
            <a:ext cx="5173026" cy="367464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9">
            <a:extLst>
              <a:ext uri="{FF2B5EF4-FFF2-40B4-BE49-F238E27FC236}">
                <a16:creationId xmlns:a16="http://schemas.microsoft.com/office/drawing/2014/main" id="{ECC38270-C932-0A2C-A0EA-77C2444D6A58}"/>
              </a:ext>
            </a:extLst>
          </p:cNvPr>
          <p:cNvSpPr/>
          <p:nvPr/>
        </p:nvSpPr>
        <p:spPr>
          <a:xfrm>
            <a:off x="7467986" y="5114012"/>
            <a:ext cx="2890738" cy="1426591"/>
          </a:xfrm>
          <a:custGeom>
            <a:avLst/>
            <a:gdLst>
              <a:gd name="connsiteX0" fmla="*/ 0 w 2890738"/>
              <a:gd name="connsiteY0" fmla="*/ 54681 h 1426591"/>
              <a:gd name="connsiteX1" fmla="*/ 54681 w 2890738"/>
              <a:gd name="connsiteY1" fmla="*/ 0 h 1426591"/>
              <a:gd name="connsiteX2" fmla="*/ 2836057 w 2890738"/>
              <a:gd name="connsiteY2" fmla="*/ 0 h 1426591"/>
              <a:gd name="connsiteX3" fmla="*/ 2890738 w 2890738"/>
              <a:gd name="connsiteY3" fmla="*/ 54681 h 1426591"/>
              <a:gd name="connsiteX4" fmla="*/ 2890738 w 2890738"/>
              <a:gd name="connsiteY4" fmla="*/ 1371910 h 1426591"/>
              <a:gd name="connsiteX5" fmla="*/ 2836057 w 2890738"/>
              <a:gd name="connsiteY5" fmla="*/ 1426591 h 1426591"/>
              <a:gd name="connsiteX6" fmla="*/ 54681 w 2890738"/>
              <a:gd name="connsiteY6" fmla="*/ 1426591 h 1426591"/>
              <a:gd name="connsiteX7" fmla="*/ 0 w 2890738"/>
              <a:gd name="connsiteY7" fmla="*/ 1371910 h 1426591"/>
              <a:gd name="connsiteX8" fmla="*/ 0 w 2890738"/>
              <a:gd name="connsiteY8" fmla="*/ 54681 h 142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0738" h="1426591" fill="none" extrusionOk="0">
                <a:moveTo>
                  <a:pt x="0" y="54681"/>
                </a:moveTo>
                <a:cubicBezTo>
                  <a:pt x="-2525" y="23718"/>
                  <a:pt x="24538" y="-1013"/>
                  <a:pt x="54681" y="0"/>
                </a:cubicBezTo>
                <a:cubicBezTo>
                  <a:pt x="514261" y="-79832"/>
                  <a:pt x="1537131" y="-21045"/>
                  <a:pt x="2836057" y="0"/>
                </a:cubicBezTo>
                <a:cubicBezTo>
                  <a:pt x="2869025" y="-1173"/>
                  <a:pt x="2887079" y="25109"/>
                  <a:pt x="2890738" y="54681"/>
                </a:cubicBezTo>
                <a:cubicBezTo>
                  <a:pt x="2956213" y="516497"/>
                  <a:pt x="2823829" y="773109"/>
                  <a:pt x="2890738" y="1371910"/>
                </a:cubicBezTo>
                <a:cubicBezTo>
                  <a:pt x="2890958" y="1404844"/>
                  <a:pt x="2867917" y="1427098"/>
                  <a:pt x="2836057" y="1426591"/>
                </a:cubicBezTo>
                <a:cubicBezTo>
                  <a:pt x="1754591" y="1587976"/>
                  <a:pt x="1423456" y="1356784"/>
                  <a:pt x="54681" y="1426591"/>
                </a:cubicBezTo>
                <a:cubicBezTo>
                  <a:pt x="25883" y="1424507"/>
                  <a:pt x="-2369" y="1398318"/>
                  <a:pt x="0" y="1371910"/>
                </a:cubicBezTo>
                <a:cubicBezTo>
                  <a:pt x="-6535" y="1023389"/>
                  <a:pt x="-83784" y="346881"/>
                  <a:pt x="0" y="54681"/>
                </a:cubicBezTo>
                <a:close/>
              </a:path>
              <a:path w="2890738" h="1426591" stroke="0" extrusionOk="0">
                <a:moveTo>
                  <a:pt x="0" y="54681"/>
                </a:moveTo>
                <a:cubicBezTo>
                  <a:pt x="-394" y="24812"/>
                  <a:pt x="25407" y="-2388"/>
                  <a:pt x="54681" y="0"/>
                </a:cubicBezTo>
                <a:cubicBezTo>
                  <a:pt x="525396" y="102326"/>
                  <a:pt x="1792679" y="-85583"/>
                  <a:pt x="2836057" y="0"/>
                </a:cubicBezTo>
                <a:cubicBezTo>
                  <a:pt x="2863180" y="3170"/>
                  <a:pt x="2886637" y="24637"/>
                  <a:pt x="2890738" y="54681"/>
                </a:cubicBezTo>
                <a:cubicBezTo>
                  <a:pt x="2873396" y="438940"/>
                  <a:pt x="2990598" y="1106815"/>
                  <a:pt x="2890738" y="1371910"/>
                </a:cubicBezTo>
                <a:cubicBezTo>
                  <a:pt x="2895628" y="1399269"/>
                  <a:pt x="2865727" y="1429172"/>
                  <a:pt x="2836057" y="1426591"/>
                </a:cubicBezTo>
                <a:cubicBezTo>
                  <a:pt x="2161924" y="1311069"/>
                  <a:pt x="1237964" y="1537872"/>
                  <a:pt x="54681" y="1426591"/>
                </a:cubicBezTo>
                <a:cubicBezTo>
                  <a:pt x="20652" y="1426708"/>
                  <a:pt x="-2486" y="1401528"/>
                  <a:pt x="0" y="1371910"/>
                </a:cubicBezTo>
                <a:cubicBezTo>
                  <a:pt x="-20084" y="999726"/>
                  <a:pt x="30058" y="702984"/>
                  <a:pt x="0" y="54681"/>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rPr>
              <a:t>See our </a:t>
            </a:r>
            <a:r>
              <a:rPr lang="en-US" sz="2000" dirty="0">
                <a:solidFill>
                  <a:srgbClr val="E0DF46"/>
                </a:solidFill>
              </a:rPr>
              <a:t>‘How to </a:t>
            </a:r>
            <a:r>
              <a:rPr lang="en-GB" sz="2000" dirty="0">
                <a:solidFill>
                  <a:srgbClr val="E0DF46"/>
                </a:solidFill>
              </a:rPr>
              <a:t>Organise</a:t>
            </a:r>
            <a:r>
              <a:rPr lang="en-US" sz="2000" dirty="0">
                <a:solidFill>
                  <a:srgbClr val="E0DF46"/>
                </a:solidFill>
              </a:rPr>
              <a:t> a Beach Clean’ How </a:t>
            </a:r>
            <a:r>
              <a:rPr lang="en-GB" sz="2000" dirty="0">
                <a:solidFill>
                  <a:srgbClr val="E0DF46"/>
                </a:solidFill>
              </a:rPr>
              <a:t>To</a:t>
            </a:r>
            <a:r>
              <a:rPr lang="en-US" sz="2000" dirty="0">
                <a:solidFill>
                  <a:srgbClr val="E0DF46"/>
                </a:solidFill>
              </a:rPr>
              <a:t> Guide </a:t>
            </a:r>
            <a:r>
              <a:rPr lang="en-US" sz="2000" dirty="0">
                <a:solidFill>
                  <a:schemeClr val="bg1"/>
                </a:solidFill>
              </a:rPr>
              <a:t>for more information.</a:t>
            </a:r>
          </a:p>
        </p:txBody>
      </p:sp>
      <p:pic>
        <p:nvPicPr>
          <p:cNvPr id="6" name="Picture 5" descr="A logo for a company&#10;&#10;Description automatically generated">
            <a:extLst>
              <a:ext uri="{FF2B5EF4-FFF2-40B4-BE49-F238E27FC236}">
                <a16:creationId xmlns:a16="http://schemas.microsoft.com/office/drawing/2014/main" id="{1DA842CD-22FA-2021-BAD1-A4E199E82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30" y="27687"/>
            <a:ext cx="944273" cy="944273"/>
          </a:xfrm>
          <a:prstGeom prst="rect">
            <a:avLst/>
          </a:prstGeom>
        </p:spPr>
      </p:pic>
    </p:spTree>
    <p:extLst>
      <p:ext uri="{BB962C8B-B14F-4D97-AF65-F5344CB8AC3E}">
        <p14:creationId xmlns:p14="http://schemas.microsoft.com/office/powerpoint/2010/main" val="2579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a:extLst>
              <a:ext uri="{FF2B5EF4-FFF2-40B4-BE49-F238E27FC236}">
                <a16:creationId xmlns:a16="http://schemas.microsoft.com/office/drawing/2014/main" id="{7518ADFF-1D82-43BB-9B0B-DE461CA2F7E5}"/>
              </a:ext>
            </a:extLst>
          </p:cNvPr>
          <p:cNvPicPr>
            <a:picLocks noChangeAspect="1"/>
          </p:cNvPicPr>
          <p:nvPr/>
        </p:nvPicPr>
        <p:blipFill rotWithShape="1">
          <a:blip r:embed="rId3"/>
          <a:srcRect t="13090"/>
          <a:stretch/>
        </p:blipFill>
        <p:spPr>
          <a:xfrm>
            <a:off x="-112150" y="-1"/>
            <a:ext cx="12304150" cy="7029955"/>
          </a:xfrm>
          <a:prstGeom prst="rect">
            <a:avLst/>
          </a:prstGeom>
        </p:spPr>
      </p:pic>
      <p:sp>
        <p:nvSpPr>
          <p:cNvPr id="25" name="Rounded Rectangle 10">
            <a:extLst>
              <a:ext uri="{FF2B5EF4-FFF2-40B4-BE49-F238E27FC236}">
                <a16:creationId xmlns:a16="http://schemas.microsoft.com/office/drawing/2014/main" id="{54A8C2B8-3709-214A-5B70-9801EA7116DA}"/>
              </a:ext>
            </a:extLst>
          </p:cNvPr>
          <p:cNvSpPr/>
          <p:nvPr/>
        </p:nvSpPr>
        <p:spPr>
          <a:xfrm>
            <a:off x="2289076" y="1838485"/>
            <a:ext cx="2584299" cy="1960045"/>
          </a:xfrm>
          <a:custGeom>
            <a:avLst/>
            <a:gdLst>
              <a:gd name="connsiteX0" fmla="*/ 0 w 2584299"/>
              <a:gd name="connsiteY0" fmla="*/ 116956 h 1960045"/>
              <a:gd name="connsiteX1" fmla="*/ 80166 w 2584299"/>
              <a:gd name="connsiteY1" fmla="*/ 0 h 1960045"/>
              <a:gd name="connsiteX2" fmla="*/ 710397 w 2584299"/>
              <a:gd name="connsiteY2" fmla="*/ 0 h 1960045"/>
              <a:gd name="connsiteX3" fmla="*/ 1292150 w 2584299"/>
              <a:gd name="connsiteY3" fmla="*/ 0 h 1960045"/>
              <a:gd name="connsiteX4" fmla="*/ 1946619 w 2584299"/>
              <a:gd name="connsiteY4" fmla="*/ 0 h 1960045"/>
              <a:gd name="connsiteX5" fmla="*/ 2504132 w 2584299"/>
              <a:gd name="connsiteY5" fmla="*/ 0 h 1960045"/>
              <a:gd name="connsiteX6" fmla="*/ 2584299 w 2584299"/>
              <a:gd name="connsiteY6" fmla="*/ 116956 h 1960045"/>
              <a:gd name="connsiteX7" fmla="*/ 2584299 w 2584299"/>
              <a:gd name="connsiteY7" fmla="*/ 1014544 h 1960045"/>
              <a:gd name="connsiteX8" fmla="*/ 2584299 w 2584299"/>
              <a:gd name="connsiteY8" fmla="*/ 1843088 h 1960045"/>
              <a:gd name="connsiteX9" fmla="*/ 2504132 w 2584299"/>
              <a:gd name="connsiteY9" fmla="*/ 1960045 h 1960045"/>
              <a:gd name="connsiteX10" fmla="*/ 1898141 w 2584299"/>
              <a:gd name="connsiteY10" fmla="*/ 1960045 h 1960045"/>
              <a:gd name="connsiteX11" fmla="*/ 1267910 w 2584299"/>
              <a:gd name="connsiteY11" fmla="*/ 1960045 h 1960045"/>
              <a:gd name="connsiteX12" fmla="*/ 61343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1014544 h 1960045"/>
              <a:gd name="connsiteX16" fmla="*/ 0 w 2584299"/>
              <a:gd name="connsiteY16" fmla="*/ 116956 h 1960045"/>
              <a:gd name="connsiteX0" fmla="*/ 0 w 2584299"/>
              <a:gd name="connsiteY0" fmla="*/ 116956 h 1960045"/>
              <a:gd name="connsiteX1" fmla="*/ 80166 w 2584299"/>
              <a:gd name="connsiteY1" fmla="*/ 0 h 1960045"/>
              <a:gd name="connsiteX2" fmla="*/ 637679 w 2584299"/>
              <a:gd name="connsiteY2" fmla="*/ 0 h 1960045"/>
              <a:gd name="connsiteX3" fmla="*/ 1195190 w 2584299"/>
              <a:gd name="connsiteY3" fmla="*/ 0 h 1960045"/>
              <a:gd name="connsiteX4" fmla="*/ 1728462 w 2584299"/>
              <a:gd name="connsiteY4" fmla="*/ 0 h 1960045"/>
              <a:gd name="connsiteX5" fmla="*/ 2504132 w 2584299"/>
              <a:gd name="connsiteY5" fmla="*/ 0 h 1960045"/>
              <a:gd name="connsiteX6" fmla="*/ 2584299 w 2584299"/>
              <a:gd name="connsiteY6" fmla="*/ 116956 h 1960045"/>
              <a:gd name="connsiteX7" fmla="*/ 2584299 w 2584299"/>
              <a:gd name="connsiteY7" fmla="*/ 962761 h 1960045"/>
              <a:gd name="connsiteX8" fmla="*/ 2584299 w 2584299"/>
              <a:gd name="connsiteY8" fmla="*/ 1843088 h 1960045"/>
              <a:gd name="connsiteX9" fmla="*/ 2504132 w 2584299"/>
              <a:gd name="connsiteY9" fmla="*/ 1960045 h 1960045"/>
              <a:gd name="connsiteX10" fmla="*/ 1849661 w 2584299"/>
              <a:gd name="connsiteY10" fmla="*/ 1960045 h 1960045"/>
              <a:gd name="connsiteX11" fmla="*/ 1243670 w 2584299"/>
              <a:gd name="connsiteY11" fmla="*/ 1960045 h 1960045"/>
              <a:gd name="connsiteX12" fmla="*/ 63767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980023 h 1960045"/>
              <a:gd name="connsiteX16" fmla="*/ 0 w 2584299"/>
              <a:gd name="connsiteY16" fmla="*/ 116956 h 1960045"/>
              <a:gd name="connsiteX0" fmla="*/ 0 w 2584299"/>
              <a:gd name="connsiteY0" fmla="*/ 116956 h 1960045"/>
              <a:gd name="connsiteX1" fmla="*/ 80166 w 2584299"/>
              <a:gd name="connsiteY1" fmla="*/ 0 h 1960045"/>
              <a:gd name="connsiteX2" fmla="*/ 710397 w 2584299"/>
              <a:gd name="connsiteY2" fmla="*/ 0 h 1960045"/>
              <a:gd name="connsiteX3" fmla="*/ 1292150 w 2584299"/>
              <a:gd name="connsiteY3" fmla="*/ 0 h 1960045"/>
              <a:gd name="connsiteX4" fmla="*/ 1946619 w 2584299"/>
              <a:gd name="connsiteY4" fmla="*/ 0 h 1960045"/>
              <a:gd name="connsiteX5" fmla="*/ 2504132 w 2584299"/>
              <a:gd name="connsiteY5" fmla="*/ 0 h 1960045"/>
              <a:gd name="connsiteX6" fmla="*/ 2584299 w 2584299"/>
              <a:gd name="connsiteY6" fmla="*/ 116956 h 1960045"/>
              <a:gd name="connsiteX7" fmla="*/ 2584299 w 2584299"/>
              <a:gd name="connsiteY7" fmla="*/ 1014544 h 1960045"/>
              <a:gd name="connsiteX8" fmla="*/ 2584299 w 2584299"/>
              <a:gd name="connsiteY8" fmla="*/ 1843088 h 1960045"/>
              <a:gd name="connsiteX9" fmla="*/ 2504132 w 2584299"/>
              <a:gd name="connsiteY9" fmla="*/ 1960045 h 1960045"/>
              <a:gd name="connsiteX10" fmla="*/ 1898141 w 2584299"/>
              <a:gd name="connsiteY10" fmla="*/ 1960045 h 1960045"/>
              <a:gd name="connsiteX11" fmla="*/ 1267910 w 2584299"/>
              <a:gd name="connsiteY11" fmla="*/ 1960045 h 1960045"/>
              <a:gd name="connsiteX12" fmla="*/ 61343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1014544 h 1960045"/>
              <a:gd name="connsiteX16" fmla="*/ 0 w 2584299"/>
              <a:gd name="connsiteY16" fmla="*/ 116956 h 19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4299" h="1960045" fill="none" extrusionOk="0">
                <a:moveTo>
                  <a:pt x="0" y="116956"/>
                </a:moveTo>
                <a:cubicBezTo>
                  <a:pt x="-1029" y="53078"/>
                  <a:pt x="53567" y="9885"/>
                  <a:pt x="80166" y="0"/>
                </a:cubicBezTo>
                <a:cubicBezTo>
                  <a:pt x="298282" y="-833"/>
                  <a:pt x="566623" y="29828"/>
                  <a:pt x="710397" y="0"/>
                </a:cubicBezTo>
                <a:cubicBezTo>
                  <a:pt x="840977" y="-43132"/>
                  <a:pt x="1067614" y="73960"/>
                  <a:pt x="1292150" y="0"/>
                </a:cubicBezTo>
                <a:cubicBezTo>
                  <a:pt x="1416125" y="967"/>
                  <a:pt x="1699232" y="-29730"/>
                  <a:pt x="1946619" y="0"/>
                </a:cubicBezTo>
                <a:cubicBezTo>
                  <a:pt x="2177340" y="-65693"/>
                  <a:pt x="2194213" y="4057"/>
                  <a:pt x="2504132" y="0"/>
                </a:cubicBezTo>
                <a:cubicBezTo>
                  <a:pt x="2543550" y="-5602"/>
                  <a:pt x="2588235" y="67029"/>
                  <a:pt x="2584299" y="116956"/>
                </a:cubicBezTo>
                <a:cubicBezTo>
                  <a:pt x="2591079" y="467755"/>
                  <a:pt x="2583650" y="570890"/>
                  <a:pt x="2584299" y="1014544"/>
                </a:cubicBezTo>
                <a:cubicBezTo>
                  <a:pt x="2640484" y="1290546"/>
                  <a:pt x="2550837" y="1555866"/>
                  <a:pt x="2584299" y="1843088"/>
                </a:cubicBezTo>
                <a:cubicBezTo>
                  <a:pt x="2582320" y="1896613"/>
                  <a:pt x="2546102" y="1947820"/>
                  <a:pt x="2504132" y="1960045"/>
                </a:cubicBezTo>
                <a:cubicBezTo>
                  <a:pt x="2282114" y="2035376"/>
                  <a:pt x="2053791" y="1927726"/>
                  <a:pt x="1898141" y="1960045"/>
                </a:cubicBezTo>
                <a:cubicBezTo>
                  <a:pt x="1643328" y="1941574"/>
                  <a:pt x="1591333" y="1894959"/>
                  <a:pt x="1267910" y="1960045"/>
                </a:cubicBezTo>
                <a:cubicBezTo>
                  <a:pt x="969418" y="1957919"/>
                  <a:pt x="801162" y="1880855"/>
                  <a:pt x="613439" y="1960045"/>
                </a:cubicBezTo>
                <a:cubicBezTo>
                  <a:pt x="435001" y="1950719"/>
                  <a:pt x="326775" y="2010903"/>
                  <a:pt x="80166" y="1960045"/>
                </a:cubicBezTo>
                <a:cubicBezTo>
                  <a:pt x="47021" y="1957405"/>
                  <a:pt x="17761" y="1910568"/>
                  <a:pt x="0" y="1843088"/>
                </a:cubicBezTo>
                <a:cubicBezTo>
                  <a:pt x="-16041" y="1519649"/>
                  <a:pt x="136581" y="1406602"/>
                  <a:pt x="0" y="1014544"/>
                </a:cubicBezTo>
                <a:cubicBezTo>
                  <a:pt x="-104332" y="587523"/>
                  <a:pt x="-25357" y="373829"/>
                  <a:pt x="0" y="116956"/>
                </a:cubicBezTo>
                <a:close/>
              </a:path>
              <a:path w="2584299" h="1960045" stroke="0" extrusionOk="0">
                <a:moveTo>
                  <a:pt x="0" y="116956"/>
                </a:moveTo>
                <a:cubicBezTo>
                  <a:pt x="-17387" y="69872"/>
                  <a:pt x="23322" y="12357"/>
                  <a:pt x="80166" y="0"/>
                </a:cubicBezTo>
                <a:cubicBezTo>
                  <a:pt x="168303" y="-70248"/>
                  <a:pt x="483081" y="-6345"/>
                  <a:pt x="637679" y="0"/>
                </a:cubicBezTo>
                <a:cubicBezTo>
                  <a:pt x="850563" y="-82083"/>
                  <a:pt x="944327" y="49641"/>
                  <a:pt x="1195190" y="0"/>
                </a:cubicBezTo>
                <a:cubicBezTo>
                  <a:pt x="1358229" y="-29808"/>
                  <a:pt x="1612886" y="-2840"/>
                  <a:pt x="1728462" y="0"/>
                </a:cubicBezTo>
                <a:cubicBezTo>
                  <a:pt x="1865355" y="-57028"/>
                  <a:pt x="2390208" y="97343"/>
                  <a:pt x="2504132" y="0"/>
                </a:cubicBezTo>
                <a:cubicBezTo>
                  <a:pt x="2564844" y="9944"/>
                  <a:pt x="2587077" y="62717"/>
                  <a:pt x="2584299" y="116956"/>
                </a:cubicBezTo>
                <a:cubicBezTo>
                  <a:pt x="2617839" y="345662"/>
                  <a:pt x="2526510" y="731877"/>
                  <a:pt x="2584299" y="962761"/>
                </a:cubicBezTo>
                <a:cubicBezTo>
                  <a:pt x="2541366" y="1237319"/>
                  <a:pt x="2608395" y="1380364"/>
                  <a:pt x="2584299" y="1843088"/>
                </a:cubicBezTo>
                <a:cubicBezTo>
                  <a:pt x="2577368" y="1911151"/>
                  <a:pt x="2560813" y="1961587"/>
                  <a:pt x="2504132" y="1960045"/>
                </a:cubicBezTo>
                <a:cubicBezTo>
                  <a:pt x="2239120" y="1939130"/>
                  <a:pt x="2135814" y="1816182"/>
                  <a:pt x="1849661" y="1960045"/>
                </a:cubicBezTo>
                <a:cubicBezTo>
                  <a:pt x="1591563" y="2112964"/>
                  <a:pt x="1461001" y="1863263"/>
                  <a:pt x="1243670" y="1960045"/>
                </a:cubicBezTo>
                <a:cubicBezTo>
                  <a:pt x="917013" y="1987379"/>
                  <a:pt x="795640" y="1959227"/>
                  <a:pt x="637679" y="1960045"/>
                </a:cubicBezTo>
                <a:cubicBezTo>
                  <a:pt x="419967" y="1997193"/>
                  <a:pt x="347155" y="1973427"/>
                  <a:pt x="80166" y="1960045"/>
                </a:cubicBezTo>
                <a:cubicBezTo>
                  <a:pt x="52223" y="1947668"/>
                  <a:pt x="7962" y="1917391"/>
                  <a:pt x="0" y="1843088"/>
                </a:cubicBezTo>
                <a:cubicBezTo>
                  <a:pt x="11888" y="1718903"/>
                  <a:pt x="86042" y="1147304"/>
                  <a:pt x="0" y="980023"/>
                </a:cubicBezTo>
                <a:cubicBezTo>
                  <a:pt x="-19208" y="833045"/>
                  <a:pt x="9037" y="383980"/>
                  <a:pt x="0" y="116956"/>
                </a:cubicBezTo>
                <a:close/>
              </a:path>
              <a:path w="2584299" h="1960045" fill="none" stroke="0" extrusionOk="0">
                <a:moveTo>
                  <a:pt x="0" y="116956"/>
                </a:moveTo>
                <a:cubicBezTo>
                  <a:pt x="-4178" y="51368"/>
                  <a:pt x="28708" y="-1643"/>
                  <a:pt x="80166" y="0"/>
                </a:cubicBezTo>
                <a:cubicBezTo>
                  <a:pt x="253432" y="27752"/>
                  <a:pt x="543573" y="72107"/>
                  <a:pt x="710397" y="0"/>
                </a:cubicBezTo>
                <a:cubicBezTo>
                  <a:pt x="862490" y="-88149"/>
                  <a:pt x="1084661" y="-57665"/>
                  <a:pt x="1292150" y="0"/>
                </a:cubicBezTo>
                <a:cubicBezTo>
                  <a:pt x="1426860" y="-13648"/>
                  <a:pt x="1602810" y="-28042"/>
                  <a:pt x="1946619" y="0"/>
                </a:cubicBezTo>
                <a:cubicBezTo>
                  <a:pt x="2201781" y="-37056"/>
                  <a:pt x="2228847" y="19013"/>
                  <a:pt x="2504132" y="0"/>
                </a:cubicBezTo>
                <a:cubicBezTo>
                  <a:pt x="2563070" y="-10339"/>
                  <a:pt x="2576415" y="29059"/>
                  <a:pt x="2584299" y="116956"/>
                </a:cubicBezTo>
                <a:cubicBezTo>
                  <a:pt x="2530950" y="326907"/>
                  <a:pt x="2550403" y="545752"/>
                  <a:pt x="2584299" y="1014544"/>
                </a:cubicBezTo>
                <a:cubicBezTo>
                  <a:pt x="2680733" y="1350846"/>
                  <a:pt x="2607290" y="1620846"/>
                  <a:pt x="2584299" y="1843088"/>
                </a:cubicBezTo>
                <a:cubicBezTo>
                  <a:pt x="2575029" y="1893944"/>
                  <a:pt x="2554660" y="1957693"/>
                  <a:pt x="2504132" y="1960045"/>
                </a:cubicBezTo>
                <a:cubicBezTo>
                  <a:pt x="2322347" y="2039729"/>
                  <a:pt x="2131571" y="1944787"/>
                  <a:pt x="1898141" y="1960045"/>
                </a:cubicBezTo>
                <a:cubicBezTo>
                  <a:pt x="1610643" y="2007328"/>
                  <a:pt x="1533190" y="1922885"/>
                  <a:pt x="1267910" y="1960045"/>
                </a:cubicBezTo>
                <a:cubicBezTo>
                  <a:pt x="997980" y="2037761"/>
                  <a:pt x="722380" y="1951810"/>
                  <a:pt x="613439" y="1960045"/>
                </a:cubicBezTo>
                <a:cubicBezTo>
                  <a:pt x="518387" y="1996840"/>
                  <a:pt x="342093" y="1976643"/>
                  <a:pt x="80166" y="1960045"/>
                </a:cubicBezTo>
                <a:cubicBezTo>
                  <a:pt x="29002" y="1952577"/>
                  <a:pt x="-6067" y="1896036"/>
                  <a:pt x="0" y="1843088"/>
                </a:cubicBezTo>
                <a:cubicBezTo>
                  <a:pt x="-36596" y="1589166"/>
                  <a:pt x="71834" y="1354141"/>
                  <a:pt x="0" y="1014544"/>
                </a:cubicBezTo>
                <a:cubicBezTo>
                  <a:pt x="-69179" y="613319"/>
                  <a:pt x="4340" y="352986"/>
                  <a:pt x="0" y="116956"/>
                </a:cubicBezTo>
                <a:close/>
              </a:path>
              <a:path w="2584299" h="1960045" fill="none" stroke="0" extrusionOk="0">
                <a:moveTo>
                  <a:pt x="0" y="116956"/>
                </a:moveTo>
                <a:cubicBezTo>
                  <a:pt x="-2792" y="53748"/>
                  <a:pt x="42679" y="4636"/>
                  <a:pt x="80166" y="0"/>
                </a:cubicBezTo>
                <a:cubicBezTo>
                  <a:pt x="279457" y="44218"/>
                  <a:pt x="525051" y="30728"/>
                  <a:pt x="710397" y="0"/>
                </a:cubicBezTo>
                <a:cubicBezTo>
                  <a:pt x="835774" y="-111299"/>
                  <a:pt x="1068525" y="-7703"/>
                  <a:pt x="1292150" y="0"/>
                </a:cubicBezTo>
                <a:cubicBezTo>
                  <a:pt x="1403313" y="-7494"/>
                  <a:pt x="1658406" y="-1457"/>
                  <a:pt x="1946619" y="0"/>
                </a:cubicBezTo>
                <a:cubicBezTo>
                  <a:pt x="2179206" y="-61240"/>
                  <a:pt x="2220083" y="5861"/>
                  <a:pt x="2504132" y="0"/>
                </a:cubicBezTo>
                <a:cubicBezTo>
                  <a:pt x="2550896" y="-7086"/>
                  <a:pt x="2578541" y="43343"/>
                  <a:pt x="2584299" y="116956"/>
                </a:cubicBezTo>
                <a:cubicBezTo>
                  <a:pt x="2542563" y="415539"/>
                  <a:pt x="2564781" y="603206"/>
                  <a:pt x="2584299" y="1014544"/>
                </a:cubicBezTo>
                <a:cubicBezTo>
                  <a:pt x="2707633" y="1350614"/>
                  <a:pt x="2608320" y="1521097"/>
                  <a:pt x="2584299" y="1843088"/>
                </a:cubicBezTo>
                <a:cubicBezTo>
                  <a:pt x="2586352" y="1885474"/>
                  <a:pt x="2550937" y="1948080"/>
                  <a:pt x="2504132" y="1960045"/>
                </a:cubicBezTo>
                <a:cubicBezTo>
                  <a:pt x="2295594" y="2051393"/>
                  <a:pt x="2079893" y="1966718"/>
                  <a:pt x="1898141" y="1960045"/>
                </a:cubicBezTo>
                <a:cubicBezTo>
                  <a:pt x="1633774" y="1960825"/>
                  <a:pt x="1572571" y="1903278"/>
                  <a:pt x="1267910" y="1960045"/>
                </a:cubicBezTo>
                <a:cubicBezTo>
                  <a:pt x="1006293" y="1991713"/>
                  <a:pt x="770621" y="1899622"/>
                  <a:pt x="613439" y="1960045"/>
                </a:cubicBezTo>
                <a:cubicBezTo>
                  <a:pt x="467004" y="1969295"/>
                  <a:pt x="338202" y="1987222"/>
                  <a:pt x="80166" y="1960045"/>
                </a:cubicBezTo>
                <a:cubicBezTo>
                  <a:pt x="30456" y="1958068"/>
                  <a:pt x="3170" y="1891594"/>
                  <a:pt x="0" y="1843088"/>
                </a:cubicBezTo>
                <a:cubicBezTo>
                  <a:pt x="5350" y="1534195"/>
                  <a:pt x="112523" y="1397920"/>
                  <a:pt x="0" y="1014544"/>
                </a:cubicBezTo>
                <a:cubicBezTo>
                  <a:pt x="-138138" y="572824"/>
                  <a:pt x="-10076" y="356509"/>
                  <a:pt x="0" y="116956"/>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584299"/>
                      <a:gd name="connsiteY0" fmla="*/ 116956 h 1960045"/>
                      <a:gd name="connsiteX1" fmla="*/ 80166 w 2584299"/>
                      <a:gd name="connsiteY1" fmla="*/ 0 h 1960045"/>
                      <a:gd name="connsiteX2" fmla="*/ 710397 w 2584299"/>
                      <a:gd name="connsiteY2" fmla="*/ 0 h 1960045"/>
                      <a:gd name="connsiteX3" fmla="*/ 1292150 w 2584299"/>
                      <a:gd name="connsiteY3" fmla="*/ 0 h 1960045"/>
                      <a:gd name="connsiteX4" fmla="*/ 1946619 w 2584299"/>
                      <a:gd name="connsiteY4" fmla="*/ 0 h 1960045"/>
                      <a:gd name="connsiteX5" fmla="*/ 2504132 w 2584299"/>
                      <a:gd name="connsiteY5" fmla="*/ 0 h 1960045"/>
                      <a:gd name="connsiteX6" fmla="*/ 2584299 w 2584299"/>
                      <a:gd name="connsiteY6" fmla="*/ 116956 h 1960045"/>
                      <a:gd name="connsiteX7" fmla="*/ 2584299 w 2584299"/>
                      <a:gd name="connsiteY7" fmla="*/ 1014544 h 1960045"/>
                      <a:gd name="connsiteX8" fmla="*/ 2584299 w 2584299"/>
                      <a:gd name="connsiteY8" fmla="*/ 1843088 h 1960045"/>
                      <a:gd name="connsiteX9" fmla="*/ 2504132 w 2584299"/>
                      <a:gd name="connsiteY9" fmla="*/ 1960045 h 1960045"/>
                      <a:gd name="connsiteX10" fmla="*/ 1898141 w 2584299"/>
                      <a:gd name="connsiteY10" fmla="*/ 1960045 h 1960045"/>
                      <a:gd name="connsiteX11" fmla="*/ 1267910 w 2584299"/>
                      <a:gd name="connsiteY11" fmla="*/ 1960045 h 1960045"/>
                      <a:gd name="connsiteX12" fmla="*/ 61343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1014544 h 1960045"/>
                      <a:gd name="connsiteX16" fmla="*/ 0 w 2584299"/>
                      <a:gd name="connsiteY16" fmla="*/ 116956 h 1960045"/>
                      <a:gd name="connsiteX0" fmla="*/ 0 w 2584299"/>
                      <a:gd name="connsiteY0" fmla="*/ 116956 h 1960045"/>
                      <a:gd name="connsiteX1" fmla="*/ 80166 w 2584299"/>
                      <a:gd name="connsiteY1" fmla="*/ 0 h 1960045"/>
                      <a:gd name="connsiteX2" fmla="*/ 637679 w 2584299"/>
                      <a:gd name="connsiteY2" fmla="*/ 0 h 1960045"/>
                      <a:gd name="connsiteX3" fmla="*/ 1195190 w 2584299"/>
                      <a:gd name="connsiteY3" fmla="*/ 0 h 1960045"/>
                      <a:gd name="connsiteX4" fmla="*/ 1728462 w 2584299"/>
                      <a:gd name="connsiteY4" fmla="*/ 0 h 1960045"/>
                      <a:gd name="connsiteX5" fmla="*/ 2504132 w 2584299"/>
                      <a:gd name="connsiteY5" fmla="*/ 0 h 1960045"/>
                      <a:gd name="connsiteX6" fmla="*/ 2584299 w 2584299"/>
                      <a:gd name="connsiteY6" fmla="*/ 116956 h 1960045"/>
                      <a:gd name="connsiteX7" fmla="*/ 2584299 w 2584299"/>
                      <a:gd name="connsiteY7" fmla="*/ 962761 h 1960045"/>
                      <a:gd name="connsiteX8" fmla="*/ 2584299 w 2584299"/>
                      <a:gd name="connsiteY8" fmla="*/ 1843088 h 1960045"/>
                      <a:gd name="connsiteX9" fmla="*/ 2504132 w 2584299"/>
                      <a:gd name="connsiteY9" fmla="*/ 1960045 h 1960045"/>
                      <a:gd name="connsiteX10" fmla="*/ 1849661 w 2584299"/>
                      <a:gd name="connsiteY10" fmla="*/ 1960045 h 1960045"/>
                      <a:gd name="connsiteX11" fmla="*/ 1243670 w 2584299"/>
                      <a:gd name="connsiteY11" fmla="*/ 1960045 h 1960045"/>
                      <a:gd name="connsiteX12" fmla="*/ 63767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980023 h 1960045"/>
                      <a:gd name="connsiteX16" fmla="*/ 0 w 2584299"/>
                      <a:gd name="connsiteY16" fmla="*/ 116956 h 19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4299" h="1960045" fill="none" extrusionOk="0">
                        <a:moveTo>
                          <a:pt x="0" y="116956"/>
                        </a:moveTo>
                        <a:cubicBezTo>
                          <a:pt x="-2526" y="51605"/>
                          <a:pt x="45390" y="3613"/>
                          <a:pt x="80166" y="0"/>
                        </a:cubicBezTo>
                        <a:cubicBezTo>
                          <a:pt x="269989" y="-3032"/>
                          <a:pt x="561136" y="62507"/>
                          <a:pt x="710397" y="0"/>
                        </a:cubicBezTo>
                        <a:cubicBezTo>
                          <a:pt x="846395" y="-53964"/>
                          <a:pt x="1089563" y="47758"/>
                          <a:pt x="1292150" y="0"/>
                        </a:cubicBezTo>
                        <a:cubicBezTo>
                          <a:pt x="1461409" y="-15461"/>
                          <a:pt x="1693784" y="23813"/>
                          <a:pt x="1946619" y="0"/>
                        </a:cubicBezTo>
                        <a:cubicBezTo>
                          <a:pt x="2189627" y="-58124"/>
                          <a:pt x="2214231" y="7805"/>
                          <a:pt x="2504132" y="0"/>
                        </a:cubicBezTo>
                        <a:cubicBezTo>
                          <a:pt x="2545355" y="-6651"/>
                          <a:pt x="2580226" y="52764"/>
                          <a:pt x="2584299" y="116956"/>
                        </a:cubicBezTo>
                        <a:cubicBezTo>
                          <a:pt x="2590452" y="411372"/>
                          <a:pt x="2566321" y="607472"/>
                          <a:pt x="2584299" y="1014544"/>
                        </a:cubicBezTo>
                        <a:cubicBezTo>
                          <a:pt x="2639403" y="1310412"/>
                          <a:pt x="2570588" y="1574090"/>
                          <a:pt x="2584299" y="1843088"/>
                        </a:cubicBezTo>
                        <a:cubicBezTo>
                          <a:pt x="2584677" y="1897684"/>
                          <a:pt x="2548193" y="1953431"/>
                          <a:pt x="2504132" y="1960045"/>
                        </a:cubicBezTo>
                        <a:cubicBezTo>
                          <a:pt x="2291207" y="2028262"/>
                          <a:pt x="2067230" y="1927414"/>
                          <a:pt x="1898141" y="1960045"/>
                        </a:cubicBezTo>
                        <a:cubicBezTo>
                          <a:pt x="1656051" y="1965123"/>
                          <a:pt x="1583390" y="1900380"/>
                          <a:pt x="1267910" y="1960045"/>
                        </a:cubicBezTo>
                        <a:cubicBezTo>
                          <a:pt x="971929" y="1971257"/>
                          <a:pt x="772173" y="1914506"/>
                          <a:pt x="613439" y="1960045"/>
                        </a:cubicBezTo>
                        <a:cubicBezTo>
                          <a:pt x="462465" y="1969546"/>
                          <a:pt x="326990" y="1972295"/>
                          <a:pt x="80166" y="1960045"/>
                        </a:cubicBezTo>
                        <a:cubicBezTo>
                          <a:pt x="44016" y="1955718"/>
                          <a:pt x="12175" y="1904068"/>
                          <a:pt x="0" y="1843088"/>
                        </a:cubicBezTo>
                        <a:cubicBezTo>
                          <a:pt x="-23774" y="1538862"/>
                          <a:pt x="105511" y="1406875"/>
                          <a:pt x="0" y="1014544"/>
                        </a:cubicBezTo>
                        <a:cubicBezTo>
                          <a:pt x="-87688" y="597922"/>
                          <a:pt x="167" y="380396"/>
                          <a:pt x="0" y="116956"/>
                        </a:cubicBezTo>
                        <a:close/>
                      </a:path>
                      <a:path w="2584299" h="1960045" stroke="0" extrusionOk="0">
                        <a:moveTo>
                          <a:pt x="0" y="116956"/>
                        </a:moveTo>
                        <a:cubicBezTo>
                          <a:pt x="-9025" y="63343"/>
                          <a:pt x="30870" y="4427"/>
                          <a:pt x="80166" y="0"/>
                        </a:cubicBezTo>
                        <a:cubicBezTo>
                          <a:pt x="195466" y="-38620"/>
                          <a:pt x="482715" y="-1492"/>
                          <a:pt x="637679" y="0"/>
                        </a:cubicBezTo>
                        <a:cubicBezTo>
                          <a:pt x="817832" y="-50401"/>
                          <a:pt x="950161" y="40609"/>
                          <a:pt x="1195190" y="0"/>
                        </a:cubicBezTo>
                        <a:cubicBezTo>
                          <a:pt x="1386232" y="-26584"/>
                          <a:pt x="1607921" y="1528"/>
                          <a:pt x="1728462" y="0"/>
                        </a:cubicBezTo>
                        <a:cubicBezTo>
                          <a:pt x="1870220" y="-38290"/>
                          <a:pt x="2373875" y="96792"/>
                          <a:pt x="2504132" y="0"/>
                        </a:cubicBezTo>
                        <a:cubicBezTo>
                          <a:pt x="2556133" y="2508"/>
                          <a:pt x="2587390" y="58129"/>
                          <a:pt x="2584299" y="116956"/>
                        </a:cubicBezTo>
                        <a:cubicBezTo>
                          <a:pt x="2616192" y="353282"/>
                          <a:pt x="2535823" y="732463"/>
                          <a:pt x="2584299" y="962761"/>
                        </a:cubicBezTo>
                        <a:cubicBezTo>
                          <a:pt x="2575088" y="1206903"/>
                          <a:pt x="2588181" y="1449604"/>
                          <a:pt x="2584299" y="1843088"/>
                        </a:cubicBezTo>
                        <a:cubicBezTo>
                          <a:pt x="2578870" y="1909629"/>
                          <a:pt x="2557155" y="1960630"/>
                          <a:pt x="2504132" y="1960045"/>
                        </a:cubicBezTo>
                        <a:cubicBezTo>
                          <a:pt x="2238874" y="1952864"/>
                          <a:pt x="2130061" y="1832954"/>
                          <a:pt x="1849661" y="1960045"/>
                        </a:cubicBezTo>
                        <a:cubicBezTo>
                          <a:pt x="1586172" y="2083123"/>
                          <a:pt x="1475269" y="1873451"/>
                          <a:pt x="1243670" y="1960045"/>
                        </a:cubicBezTo>
                        <a:cubicBezTo>
                          <a:pt x="953680" y="2008141"/>
                          <a:pt x="803311" y="1939710"/>
                          <a:pt x="637679" y="1960045"/>
                        </a:cubicBezTo>
                        <a:cubicBezTo>
                          <a:pt x="438638" y="2009250"/>
                          <a:pt x="336306" y="1969205"/>
                          <a:pt x="80166" y="1960045"/>
                        </a:cubicBezTo>
                        <a:cubicBezTo>
                          <a:pt x="46607" y="1957980"/>
                          <a:pt x="7926" y="1921540"/>
                          <a:pt x="0" y="1843088"/>
                        </a:cubicBezTo>
                        <a:cubicBezTo>
                          <a:pt x="3813" y="1691386"/>
                          <a:pt x="68557" y="1202411"/>
                          <a:pt x="0" y="980023"/>
                        </a:cubicBezTo>
                        <a:cubicBezTo>
                          <a:pt x="-33618" y="805558"/>
                          <a:pt x="40317" y="346184"/>
                          <a:pt x="0" y="116956"/>
                        </a:cubicBezTo>
                        <a:close/>
                      </a:path>
                      <a:path w="2584299" h="1960045" fill="none" stroke="0" extrusionOk="0">
                        <a:moveTo>
                          <a:pt x="0" y="116956"/>
                        </a:moveTo>
                        <a:cubicBezTo>
                          <a:pt x="-7552" y="54425"/>
                          <a:pt x="27648" y="-2154"/>
                          <a:pt x="80166" y="0"/>
                        </a:cubicBezTo>
                        <a:cubicBezTo>
                          <a:pt x="250041" y="21464"/>
                          <a:pt x="539942" y="74904"/>
                          <a:pt x="710397" y="0"/>
                        </a:cubicBezTo>
                        <a:cubicBezTo>
                          <a:pt x="863300" y="-94444"/>
                          <a:pt x="1100035" y="-17769"/>
                          <a:pt x="1292150" y="0"/>
                        </a:cubicBezTo>
                        <a:cubicBezTo>
                          <a:pt x="1418634" y="-11629"/>
                          <a:pt x="1635696" y="10843"/>
                          <a:pt x="1946619" y="0"/>
                        </a:cubicBezTo>
                        <a:cubicBezTo>
                          <a:pt x="2189409" y="-54216"/>
                          <a:pt x="2238295" y="9663"/>
                          <a:pt x="2504132" y="0"/>
                        </a:cubicBezTo>
                        <a:cubicBezTo>
                          <a:pt x="2560151" y="-9654"/>
                          <a:pt x="2572616" y="27755"/>
                          <a:pt x="2584299" y="116956"/>
                        </a:cubicBezTo>
                        <a:cubicBezTo>
                          <a:pt x="2524604" y="326536"/>
                          <a:pt x="2506958" y="614404"/>
                          <a:pt x="2584299" y="1014544"/>
                        </a:cubicBezTo>
                        <a:cubicBezTo>
                          <a:pt x="2686934" y="1376695"/>
                          <a:pt x="2582925" y="1565689"/>
                          <a:pt x="2584299" y="1843088"/>
                        </a:cubicBezTo>
                        <a:cubicBezTo>
                          <a:pt x="2587756" y="1894584"/>
                          <a:pt x="2549229" y="1953350"/>
                          <a:pt x="2504132" y="1960045"/>
                        </a:cubicBezTo>
                        <a:cubicBezTo>
                          <a:pt x="2298508" y="2035742"/>
                          <a:pt x="2134185" y="1955755"/>
                          <a:pt x="1898141" y="1960045"/>
                        </a:cubicBezTo>
                        <a:cubicBezTo>
                          <a:pt x="1632443" y="1986444"/>
                          <a:pt x="1545969" y="1920920"/>
                          <a:pt x="1267910" y="1960045"/>
                        </a:cubicBezTo>
                        <a:cubicBezTo>
                          <a:pt x="995680" y="2013048"/>
                          <a:pt x="747595" y="1919617"/>
                          <a:pt x="613439" y="1960045"/>
                        </a:cubicBezTo>
                        <a:cubicBezTo>
                          <a:pt x="503216" y="1978139"/>
                          <a:pt x="331783" y="1953006"/>
                          <a:pt x="80166" y="1960045"/>
                        </a:cubicBezTo>
                        <a:cubicBezTo>
                          <a:pt x="26360" y="1951900"/>
                          <a:pt x="-3093" y="1884237"/>
                          <a:pt x="0" y="1843088"/>
                        </a:cubicBezTo>
                        <a:cubicBezTo>
                          <a:pt x="16641" y="1576361"/>
                          <a:pt x="60508" y="1393428"/>
                          <a:pt x="0" y="1014544"/>
                        </a:cubicBezTo>
                        <a:cubicBezTo>
                          <a:pt x="-73218" y="609970"/>
                          <a:pt x="37636" y="336511"/>
                          <a:pt x="0" y="11695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Lato"/>
                <a:ea typeface="Lato"/>
                <a:cs typeface="Lato"/>
              </a:rPr>
              <a:t>Rate of warming has doubled in 20 years</a:t>
            </a:r>
          </a:p>
        </p:txBody>
      </p:sp>
      <p:sp>
        <p:nvSpPr>
          <p:cNvPr id="26" name="Rounded Rectangle 10">
            <a:extLst>
              <a:ext uri="{FF2B5EF4-FFF2-40B4-BE49-F238E27FC236}">
                <a16:creationId xmlns:a16="http://schemas.microsoft.com/office/drawing/2014/main" id="{819B6E2B-CBC7-7B68-5F26-624E4B3AFEE6}"/>
              </a:ext>
            </a:extLst>
          </p:cNvPr>
          <p:cNvSpPr/>
          <p:nvPr/>
        </p:nvSpPr>
        <p:spPr>
          <a:xfrm>
            <a:off x="6156949" y="4124486"/>
            <a:ext cx="2613237" cy="1998628"/>
          </a:xfrm>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6412" y="61408"/>
                  <a:pt x="44941" y="2880"/>
                  <a:pt x="81064" y="0"/>
                </a:cubicBezTo>
                <a:cubicBezTo>
                  <a:pt x="310613" y="-185"/>
                  <a:pt x="573695" y="26598"/>
                  <a:pt x="718352" y="0"/>
                </a:cubicBezTo>
                <a:cubicBezTo>
                  <a:pt x="848535" y="-40659"/>
                  <a:pt x="1095549" y="55868"/>
                  <a:pt x="1306619" y="0"/>
                </a:cubicBezTo>
                <a:cubicBezTo>
                  <a:pt x="1450285" y="-5821"/>
                  <a:pt x="1714232" y="9947"/>
                  <a:pt x="1968417" y="0"/>
                </a:cubicBezTo>
                <a:cubicBezTo>
                  <a:pt x="2215138" y="-58591"/>
                  <a:pt x="2232363" y="6742"/>
                  <a:pt x="2532172" y="0"/>
                </a:cubicBezTo>
                <a:cubicBezTo>
                  <a:pt x="2550455" y="6797"/>
                  <a:pt x="2615989" y="65971"/>
                  <a:pt x="2613237" y="119258"/>
                </a:cubicBezTo>
                <a:cubicBezTo>
                  <a:pt x="2619587" y="430093"/>
                  <a:pt x="2594340" y="621573"/>
                  <a:pt x="2613237" y="1034515"/>
                </a:cubicBezTo>
                <a:cubicBezTo>
                  <a:pt x="2672550" y="1270512"/>
                  <a:pt x="2542292" y="1552436"/>
                  <a:pt x="2613237" y="1879369"/>
                </a:cubicBezTo>
                <a:cubicBezTo>
                  <a:pt x="2598241" y="1928064"/>
                  <a:pt x="2570508" y="1975207"/>
                  <a:pt x="2532172" y="1998628"/>
                </a:cubicBezTo>
                <a:cubicBezTo>
                  <a:pt x="2271342" y="2103770"/>
                  <a:pt x="2098146" y="1965164"/>
                  <a:pt x="1919395" y="1998628"/>
                </a:cubicBezTo>
                <a:cubicBezTo>
                  <a:pt x="1672921" y="2000953"/>
                  <a:pt x="1617481" y="1926769"/>
                  <a:pt x="1282107" y="1998628"/>
                </a:cubicBezTo>
                <a:cubicBezTo>
                  <a:pt x="977241" y="1980724"/>
                  <a:pt x="783688" y="1949083"/>
                  <a:pt x="620308" y="1998628"/>
                </a:cubicBezTo>
                <a:cubicBezTo>
                  <a:pt x="433322" y="1984874"/>
                  <a:pt x="330463" y="2044933"/>
                  <a:pt x="81064" y="1998628"/>
                </a:cubicBezTo>
                <a:cubicBezTo>
                  <a:pt x="52141" y="1998457"/>
                  <a:pt x="26825" y="1958378"/>
                  <a:pt x="0" y="1879369"/>
                </a:cubicBezTo>
                <a:cubicBezTo>
                  <a:pt x="-23845" y="1569067"/>
                  <a:pt x="151051" y="1434185"/>
                  <a:pt x="0" y="1034515"/>
                </a:cubicBezTo>
                <a:cubicBezTo>
                  <a:pt x="-113125" y="594614"/>
                  <a:pt x="-11699" y="384968"/>
                  <a:pt x="0" y="119258"/>
                </a:cubicBezTo>
                <a:close/>
              </a:path>
              <a:path w="2613237" h="1998628" stroke="0" extrusionOk="0">
                <a:moveTo>
                  <a:pt x="0" y="119258"/>
                </a:moveTo>
                <a:cubicBezTo>
                  <a:pt x="-11880" y="66683"/>
                  <a:pt x="31952" y="3711"/>
                  <a:pt x="81064" y="0"/>
                </a:cubicBezTo>
                <a:cubicBezTo>
                  <a:pt x="171078" y="-70143"/>
                  <a:pt x="487761" y="3503"/>
                  <a:pt x="644819" y="0"/>
                </a:cubicBezTo>
                <a:cubicBezTo>
                  <a:pt x="852979" y="-76362"/>
                  <a:pt x="938934" y="75098"/>
                  <a:pt x="1208573" y="0"/>
                </a:cubicBezTo>
                <a:cubicBezTo>
                  <a:pt x="1382353" y="-29300"/>
                  <a:pt x="1648798" y="-18377"/>
                  <a:pt x="1747817" y="0"/>
                </a:cubicBezTo>
                <a:cubicBezTo>
                  <a:pt x="1881830" y="-74860"/>
                  <a:pt x="2446029" y="100223"/>
                  <a:pt x="2532172" y="0"/>
                </a:cubicBezTo>
                <a:cubicBezTo>
                  <a:pt x="2601393" y="16724"/>
                  <a:pt x="2616240" y="61006"/>
                  <a:pt x="2613237" y="119258"/>
                </a:cubicBezTo>
                <a:cubicBezTo>
                  <a:pt x="2670400" y="245037"/>
                  <a:pt x="2499500" y="742833"/>
                  <a:pt x="2613237" y="981713"/>
                </a:cubicBezTo>
                <a:cubicBezTo>
                  <a:pt x="2523765" y="1302822"/>
                  <a:pt x="2627073" y="1444601"/>
                  <a:pt x="2613237" y="1879369"/>
                </a:cubicBezTo>
                <a:cubicBezTo>
                  <a:pt x="2603325" y="1951626"/>
                  <a:pt x="2592226" y="2000889"/>
                  <a:pt x="2532172" y="1998628"/>
                </a:cubicBezTo>
                <a:cubicBezTo>
                  <a:pt x="2264246" y="1974482"/>
                  <a:pt x="2150006" y="1880707"/>
                  <a:pt x="1870373" y="1998628"/>
                </a:cubicBezTo>
                <a:cubicBezTo>
                  <a:pt x="1606468" y="2137912"/>
                  <a:pt x="1491776" y="1910542"/>
                  <a:pt x="1257596" y="1998628"/>
                </a:cubicBezTo>
                <a:cubicBezTo>
                  <a:pt x="936573" y="2032041"/>
                  <a:pt x="808366" y="1987577"/>
                  <a:pt x="644819" y="1998628"/>
                </a:cubicBezTo>
                <a:cubicBezTo>
                  <a:pt x="422609" y="2035375"/>
                  <a:pt x="345082" y="2009761"/>
                  <a:pt x="81064" y="1998628"/>
                </a:cubicBezTo>
                <a:cubicBezTo>
                  <a:pt x="53626" y="1984604"/>
                  <a:pt x="8161" y="1942358"/>
                  <a:pt x="0" y="1879369"/>
                </a:cubicBezTo>
                <a:cubicBezTo>
                  <a:pt x="13387" y="1756768"/>
                  <a:pt x="92559" y="1152953"/>
                  <a:pt x="0" y="999314"/>
                </a:cubicBezTo>
                <a:cubicBezTo>
                  <a:pt x="-54589" y="781624"/>
                  <a:pt x="-38299" y="448493"/>
                  <a:pt x="0" y="119258"/>
                </a:cubicBezTo>
                <a:close/>
              </a:path>
              <a:path w="2613237" h="1998628" fill="none" stroke="0" extrusionOk="0">
                <a:moveTo>
                  <a:pt x="0" y="119258"/>
                </a:moveTo>
                <a:cubicBezTo>
                  <a:pt x="-7047" y="60629"/>
                  <a:pt x="36572" y="1763"/>
                  <a:pt x="81064" y="0"/>
                </a:cubicBezTo>
                <a:cubicBezTo>
                  <a:pt x="270216" y="51039"/>
                  <a:pt x="573224" y="22603"/>
                  <a:pt x="718352" y="0"/>
                </a:cubicBezTo>
                <a:cubicBezTo>
                  <a:pt x="867568" y="-98651"/>
                  <a:pt x="1104327" y="-38707"/>
                  <a:pt x="1306619" y="0"/>
                </a:cubicBezTo>
                <a:cubicBezTo>
                  <a:pt x="1525189" y="-29966"/>
                  <a:pt x="1673298" y="18974"/>
                  <a:pt x="1968417" y="0"/>
                </a:cubicBezTo>
                <a:cubicBezTo>
                  <a:pt x="2214988" y="-46722"/>
                  <a:pt x="2251769" y="19041"/>
                  <a:pt x="2532172" y="0"/>
                </a:cubicBezTo>
                <a:cubicBezTo>
                  <a:pt x="2600066" y="-11962"/>
                  <a:pt x="2617095" y="44608"/>
                  <a:pt x="2613237" y="119258"/>
                </a:cubicBezTo>
                <a:cubicBezTo>
                  <a:pt x="2649582" y="335310"/>
                  <a:pt x="2536686" y="601649"/>
                  <a:pt x="2613237" y="1034515"/>
                </a:cubicBezTo>
                <a:cubicBezTo>
                  <a:pt x="2690327" y="1342250"/>
                  <a:pt x="2631240" y="1611176"/>
                  <a:pt x="2613237" y="1879369"/>
                </a:cubicBezTo>
                <a:cubicBezTo>
                  <a:pt x="2610280" y="1931837"/>
                  <a:pt x="2584949" y="1996952"/>
                  <a:pt x="2532172" y="1998628"/>
                </a:cubicBezTo>
                <a:cubicBezTo>
                  <a:pt x="2383403" y="2117843"/>
                  <a:pt x="2146547" y="1954116"/>
                  <a:pt x="1919395" y="1998628"/>
                </a:cubicBezTo>
                <a:cubicBezTo>
                  <a:pt x="1666333" y="2047971"/>
                  <a:pt x="1507705" y="1968616"/>
                  <a:pt x="1282107" y="1998628"/>
                </a:cubicBezTo>
                <a:cubicBezTo>
                  <a:pt x="1015990" y="2066158"/>
                  <a:pt x="747218" y="1953031"/>
                  <a:pt x="620308" y="1998628"/>
                </a:cubicBezTo>
                <a:cubicBezTo>
                  <a:pt x="525390" y="2036853"/>
                  <a:pt x="365930" y="2040480"/>
                  <a:pt x="81064" y="1998628"/>
                </a:cubicBezTo>
                <a:cubicBezTo>
                  <a:pt x="28307" y="1992327"/>
                  <a:pt x="-5618" y="1932781"/>
                  <a:pt x="0" y="1879369"/>
                </a:cubicBezTo>
                <a:cubicBezTo>
                  <a:pt x="-58929" y="1624119"/>
                  <a:pt x="67255" y="1408067"/>
                  <a:pt x="0" y="1034515"/>
                </a:cubicBezTo>
                <a:cubicBezTo>
                  <a:pt x="-28161" y="658822"/>
                  <a:pt x="53497" y="399916"/>
                  <a:pt x="0" y="119258"/>
                </a:cubicBezTo>
                <a:close/>
              </a:path>
              <a:path w="2613237" h="1998628" fill="none" stroke="0" extrusionOk="0">
                <a:moveTo>
                  <a:pt x="0" y="119258"/>
                </a:moveTo>
                <a:cubicBezTo>
                  <a:pt x="-1853" y="60357"/>
                  <a:pt x="30578" y="2311"/>
                  <a:pt x="81064" y="0"/>
                </a:cubicBezTo>
                <a:cubicBezTo>
                  <a:pt x="291439" y="23261"/>
                  <a:pt x="557823" y="62391"/>
                  <a:pt x="718352" y="0"/>
                </a:cubicBezTo>
                <a:cubicBezTo>
                  <a:pt x="857777" y="-124138"/>
                  <a:pt x="1096355" y="5013"/>
                  <a:pt x="1306619" y="0"/>
                </a:cubicBezTo>
                <a:cubicBezTo>
                  <a:pt x="1408902" y="-2073"/>
                  <a:pt x="1652713" y="-3216"/>
                  <a:pt x="1968417" y="0"/>
                </a:cubicBezTo>
                <a:cubicBezTo>
                  <a:pt x="2219593" y="-54279"/>
                  <a:pt x="2245313" y="8319"/>
                  <a:pt x="2532172" y="0"/>
                </a:cubicBezTo>
                <a:cubicBezTo>
                  <a:pt x="2568607" y="-1181"/>
                  <a:pt x="2610906" y="51901"/>
                  <a:pt x="2613237" y="119258"/>
                </a:cubicBezTo>
                <a:cubicBezTo>
                  <a:pt x="2560466" y="402228"/>
                  <a:pt x="2568565" y="638319"/>
                  <a:pt x="2613237" y="1034515"/>
                </a:cubicBezTo>
                <a:cubicBezTo>
                  <a:pt x="2720976" y="1359051"/>
                  <a:pt x="2620041" y="1530935"/>
                  <a:pt x="2613237" y="1879369"/>
                </a:cubicBezTo>
                <a:cubicBezTo>
                  <a:pt x="2604194" y="1929400"/>
                  <a:pt x="2576552" y="1983468"/>
                  <a:pt x="2532172" y="1998628"/>
                </a:cubicBezTo>
                <a:cubicBezTo>
                  <a:pt x="2308879" y="2105524"/>
                  <a:pt x="2119898" y="1986733"/>
                  <a:pt x="1919395" y="1998628"/>
                </a:cubicBezTo>
                <a:cubicBezTo>
                  <a:pt x="1653238" y="2010678"/>
                  <a:pt x="1575593" y="1949732"/>
                  <a:pt x="1282107" y="1998628"/>
                </a:cubicBezTo>
                <a:cubicBezTo>
                  <a:pt x="1018517" y="2036536"/>
                  <a:pt x="769321" y="1937327"/>
                  <a:pt x="620308" y="1998628"/>
                </a:cubicBezTo>
                <a:cubicBezTo>
                  <a:pt x="468605" y="2006280"/>
                  <a:pt x="341490" y="2030167"/>
                  <a:pt x="81064" y="1998628"/>
                </a:cubicBezTo>
                <a:cubicBezTo>
                  <a:pt x="37558" y="1998315"/>
                  <a:pt x="14899" y="1944225"/>
                  <a:pt x="0" y="1879369"/>
                </a:cubicBezTo>
                <a:cubicBezTo>
                  <a:pt x="-20757" y="1591084"/>
                  <a:pt x="117071" y="1404112"/>
                  <a:pt x="0" y="1034515"/>
                </a:cubicBezTo>
                <a:cubicBezTo>
                  <a:pt x="-146778" y="580234"/>
                  <a:pt x="21271" y="384046"/>
                  <a:pt x="0" y="119258"/>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Lato"/>
                <a:ea typeface="Lato"/>
                <a:cs typeface="Lato"/>
              </a:rPr>
              <a:t>Impacts life in sea and land</a:t>
            </a:r>
            <a:endParaRPr lang="en-US">
              <a:latin typeface="Lato"/>
            </a:endParaRPr>
          </a:p>
        </p:txBody>
      </p:sp>
      <p:sp>
        <p:nvSpPr>
          <p:cNvPr id="3" name="Rectangle 2">
            <a:extLst>
              <a:ext uri="{FF2B5EF4-FFF2-40B4-BE49-F238E27FC236}">
                <a16:creationId xmlns:a16="http://schemas.microsoft.com/office/drawing/2014/main" id="{01663C84-4B39-C807-8170-D35123F3CC3D}"/>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2532D9B-F345-9D0F-428B-C9538A477F6C}"/>
              </a:ext>
            </a:extLst>
          </p:cNvPr>
          <p:cNvGrpSpPr/>
          <p:nvPr/>
        </p:nvGrpSpPr>
        <p:grpSpPr>
          <a:xfrm>
            <a:off x="-132035" y="1337915"/>
            <a:ext cx="5448171" cy="1287822"/>
            <a:chOff x="149685" y="1404730"/>
            <a:chExt cx="5448171" cy="1287822"/>
          </a:xfrm>
        </p:grpSpPr>
        <p:sp>
          <p:nvSpPr>
            <p:cNvPr id="4" name="Subtitle 2">
              <a:extLst>
                <a:ext uri="{FF2B5EF4-FFF2-40B4-BE49-F238E27FC236}">
                  <a16:creationId xmlns:a16="http://schemas.microsoft.com/office/drawing/2014/main" id="{EEAFDEAC-AAF4-F39B-EBD9-D7C12615ADA6}"/>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6" name="TextBox 5">
              <a:extLst>
                <a:ext uri="{FF2B5EF4-FFF2-40B4-BE49-F238E27FC236}">
                  <a16:creationId xmlns:a16="http://schemas.microsoft.com/office/drawing/2014/main" id="{DD47D33C-90D1-9FAF-736A-8E4CD41806E7}"/>
                </a:ext>
              </a:extLst>
            </p:cNvPr>
            <p:cNvSpPr txBox="1"/>
            <p:nvPr/>
          </p:nvSpPr>
          <p:spPr>
            <a:xfrm>
              <a:off x="5353878" y="1404730"/>
              <a:ext cx="243978" cy="369332"/>
            </a:xfrm>
            <a:prstGeom prst="rect">
              <a:avLst/>
            </a:prstGeom>
            <a:noFill/>
          </p:spPr>
          <p:txBody>
            <a:bodyPr wrap="none" rtlCol="0">
              <a:spAutoFit/>
            </a:bodyPr>
            <a:lstStyle/>
            <a:p>
              <a:r>
                <a:rPr lang="en-US"/>
                <a:t> </a:t>
              </a:r>
            </a:p>
          </p:txBody>
        </p:sp>
      </p:grpSp>
      <p:sp>
        <p:nvSpPr>
          <p:cNvPr id="5" name="Freeform: Shape 25">
            <a:extLst>
              <a:ext uri="{FF2B5EF4-FFF2-40B4-BE49-F238E27FC236}">
                <a16:creationId xmlns:a16="http://schemas.microsoft.com/office/drawing/2014/main" id="{62CCB6A9-BB1E-48A4-7865-03A1F4C7E24C}"/>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Freeform: Shape 28">
            <a:extLst>
              <a:ext uri="{FF2B5EF4-FFF2-40B4-BE49-F238E27FC236}">
                <a16:creationId xmlns:a16="http://schemas.microsoft.com/office/drawing/2014/main" id="{13AC38B1-6A37-147D-0EE5-8FD5CEA8D249}"/>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FC367A10-13AD-53F1-9CC6-E868D5B39D82}"/>
              </a:ext>
            </a:extLst>
          </p:cNvPr>
          <p:cNvSpPr>
            <a:spLocks noGrp="1"/>
          </p:cNvSpPr>
          <p:nvPr>
            <p:ph type="title"/>
          </p:nvPr>
        </p:nvSpPr>
        <p:spPr>
          <a:xfrm>
            <a:off x="132806" y="69877"/>
            <a:ext cx="1623398" cy="1325563"/>
          </a:xfrm>
        </p:spPr>
        <p:txBody>
          <a:bodyPr/>
          <a:lstStyle/>
          <a:p>
            <a:pPr algn="ctr"/>
            <a:r>
              <a:rPr lang="en-US" sz="3600" dirty="0">
                <a:solidFill>
                  <a:schemeClr val="bg1"/>
                </a:solidFill>
              </a:rPr>
              <a:t>Ocean WARMING</a:t>
            </a:r>
          </a:p>
        </p:txBody>
      </p:sp>
      <p:sp>
        <p:nvSpPr>
          <p:cNvPr id="11" name="Title 1">
            <a:extLst>
              <a:ext uri="{FF2B5EF4-FFF2-40B4-BE49-F238E27FC236}">
                <a16:creationId xmlns:a16="http://schemas.microsoft.com/office/drawing/2014/main" id="{79BAAB0A-3A03-E2AC-B66A-57FC02E4DCC0}"/>
              </a:ext>
            </a:extLst>
          </p:cNvPr>
          <p:cNvSpPr txBox="1">
            <a:spLocks/>
          </p:cNvSpPr>
          <p:nvPr/>
        </p:nvSpPr>
        <p:spPr>
          <a:xfrm>
            <a:off x="4206524" y="317397"/>
            <a:ext cx="6088943" cy="638299"/>
          </a:xfrm>
          <a:prstGeom prst="rect">
            <a:avLst/>
          </a:prstGeom>
          <a:solidFill>
            <a:srgbClr val="002060"/>
          </a:solidFill>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400" dirty="0">
                <a:solidFill>
                  <a:schemeClr val="bg1"/>
                </a:solidFill>
              </a:rPr>
              <a:t>OCEAN WARMING</a:t>
            </a:r>
            <a:br>
              <a:rPr lang="en-US" sz="4400" dirty="0">
                <a:solidFill>
                  <a:schemeClr val="bg1"/>
                </a:solidFill>
              </a:rPr>
            </a:br>
            <a:br>
              <a:rPr lang="en-US" sz="4400" dirty="0">
                <a:solidFill>
                  <a:schemeClr val="bg1"/>
                </a:solidFill>
              </a:rPr>
            </a:br>
            <a:r>
              <a:rPr lang="en-US" sz="4400" dirty="0">
                <a:solidFill>
                  <a:schemeClr val="bg1"/>
                </a:solidFill>
              </a:rPr>
              <a:t>			</a:t>
            </a:r>
          </a:p>
        </p:txBody>
      </p:sp>
    </p:spTree>
    <p:extLst>
      <p:ext uri="{BB962C8B-B14F-4D97-AF65-F5344CB8AC3E}">
        <p14:creationId xmlns:p14="http://schemas.microsoft.com/office/powerpoint/2010/main" val="89284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6C1E3C-3CAF-E03F-0CFA-9A1B4D4368C2}"/>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oral bleaching devastating coral bleaching due to global warming. These corals are dying. coral bleaching stock pictures, royalty-free photos &amp; images">
            <a:extLst>
              <a:ext uri="{FF2B5EF4-FFF2-40B4-BE49-F238E27FC236}">
                <a16:creationId xmlns:a16="http://schemas.microsoft.com/office/drawing/2014/main" id="{A69167B1-D91F-8233-2BFB-447CEBC09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93" y="1399138"/>
            <a:ext cx="7669945" cy="566791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00E3B09-93A9-9DC8-93CF-3391B5A972C5}"/>
              </a:ext>
            </a:extLst>
          </p:cNvPr>
          <p:cNvSpPr/>
          <p:nvPr/>
        </p:nvSpPr>
        <p:spPr>
          <a:xfrm>
            <a:off x="7431565" y="4860514"/>
            <a:ext cx="4846083" cy="4633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8" name="Rectangle 37">
            <a:extLst>
              <a:ext uri="{FF2B5EF4-FFF2-40B4-BE49-F238E27FC236}">
                <a16:creationId xmlns:a16="http://schemas.microsoft.com/office/drawing/2014/main" id="{5B81E612-E7AD-675B-886A-E44A818C0563}"/>
              </a:ext>
            </a:extLst>
          </p:cNvPr>
          <p:cNvSpPr/>
          <p:nvPr/>
        </p:nvSpPr>
        <p:spPr>
          <a:xfrm>
            <a:off x="7430220" y="3434059"/>
            <a:ext cx="4846083" cy="4633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9" name="Rectangle 38">
            <a:extLst>
              <a:ext uri="{FF2B5EF4-FFF2-40B4-BE49-F238E27FC236}">
                <a16:creationId xmlns:a16="http://schemas.microsoft.com/office/drawing/2014/main" id="{DD893F78-E677-5F6B-8ADB-73523C9D0C60}"/>
              </a:ext>
            </a:extLst>
          </p:cNvPr>
          <p:cNvSpPr/>
          <p:nvPr/>
        </p:nvSpPr>
        <p:spPr>
          <a:xfrm>
            <a:off x="7430219" y="2102122"/>
            <a:ext cx="4846084" cy="4633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Oval 10">
            <a:extLst>
              <a:ext uri="{FF2B5EF4-FFF2-40B4-BE49-F238E27FC236}">
                <a16:creationId xmlns:a16="http://schemas.microsoft.com/office/drawing/2014/main" id="{75FE38C3-280A-16EF-2AC5-18E3F76A6746}"/>
              </a:ext>
            </a:extLst>
          </p:cNvPr>
          <p:cNvSpPr/>
          <p:nvPr/>
        </p:nvSpPr>
        <p:spPr>
          <a:xfrm>
            <a:off x="6640088" y="3217194"/>
            <a:ext cx="895713" cy="9386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E40EE3-7DE4-8B49-DFA6-81092DD1DB93}"/>
              </a:ext>
            </a:extLst>
          </p:cNvPr>
          <p:cNvSpPr/>
          <p:nvPr/>
        </p:nvSpPr>
        <p:spPr>
          <a:xfrm>
            <a:off x="7823045" y="3907587"/>
            <a:ext cx="3892173" cy="868571"/>
          </a:xfrm>
          <a:prstGeom prst="rect">
            <a:avLst/>
          </a:prstGeom>
        </p:spPr>
        <p:txBody>
          <a:bodyPr wrap="square">
            <a:spAutoFit/>
          </a:bodyPr>
          <a:lstStyle/>
          <a:p>
            <a:pPr>
              <a:lnSpc>
                <a:spcPct val="150000"/>
              </a:lnSpc>
            </a:pPr>
            <a:r>
              <a:rPr lang="en-ID" b="1">
                <a:solidFill>
                  <a:schemeClr val="tx1">
                    <a:lumMod val="85000"/>
                    <a:lumOff val="15000"/>
                  </a:schemeClr>
                </a:solidFill>
                <a:ea typeface="Source Sans Pro" panose="020B0503030403020204" pitchFamily="34" charset="0"/>
                <a:cs typeface="Abhaya Libre" panose="02000503000000000000" pitchFamily="2" charset="0"/>
              </a:rPr>
              <a:t>Coral reefs help to sustain 25% of all life under the sea</a:t>
            </a:r>
            <a:endParaRPr lang="en-ID" sz="1200" b="1">
              <a:solidFill>
                <a:schemeClr val="tx1">
                  <a:lumMod val="85000"/>
                  <a:lumOff val="15000"/>
                </a:schemeClr>
              </a:solidFill>
              <a:ea typeface="Source Sans Pro" panose="020B0503030403020204" pitchFamily="34" charset="0"/>
              <a:cs typeface="Abhaya Libre" panose="02000503000000000000" pitchFamily="2" charset="0"/>
            </a:endParaRPr>
          </a:p>
        </p:txBody>
      </p:sp>
      <p:sp>
        <p:nvSpPr>
          <p:cNvPr id="13" name="TextBox 12">
            <a:extLst>
              <a:ext uri="{FF2B5EF4-FFF2-40B4-BE49-F238E27FC236}">
                <a16:creationId xmlns:a16="http://schemas.microsoft.com/office/drawing/2014/main" id="{850D4136-FA00-E6C3-7258-2D357C2AC112}"/>
              </a:ext>
            </a:extLst>
          </p:cNvPr>
          <p:cNvSpPr txBox="1"/>
          <p:nvPr/>
        </p:nvSpPr>
        <p:spPr>
          <a:xfrm>
            <a:off x="7612588" y="3495139"/>
            <a:ext cx="3283433" cy="369332"/>
          </a:xfrm>
          <a:prstGeom prst="rect">
            <a:avLst/>
          </a:prstGeom>
          <a:noFill/>
        </p:spPr>
        <p:txBody>
          <a:bodyPr wrap="square" lIns="91440" tIns="45720" rIns="91440" bIns="45720" anchor="t">
            <a:spAutoFit/>
          </a:bodyPr>
          <a:lstStyle/>
          <a:p>
            <a:r>
              <a:rPr lang="en-US" b="1">
                <a:solidFill>
                  <a:schemeClr val="bg1"/>
                </a:solidFill>
                <a:latin typeface="+mj-lt"/>
              </a:rPr>
              <a:t>Why do coral reefs matter?</a:t>
            </a:r>
          </a:p>
        </p:txBody>
      </p:sp>
      <p:sp>
        <p:nvSpPr>
          <p:cNvPr id="14" name="Oval 13">
            <a:extLst>
              <a:ext uri="{FF2B5EF4-FFF2-40B4-BE49-F238E27FC236}">
                <a16:creationId xmlns:a16="http://schemas.microsoft.com/office/drawing/2014/main" id="{1A508887-887C-C285-5896-BA45FE27D245}"/>
              </a:ext>
            </a:extLst>
          </p:cNvPr>
          <p:cNvSpPr/>
          <p:nvPr/>
        </p:nvSpPr>
        <p:spPr>
          <a:xfrm>
            <a:off x="6680616" y="4645523"/>
            <a:ext cx="895713" cy="9386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01B03E2-4492-54BD-C0EB-FD2D46CFC66A}"/>
              </a:ext>
            </a:extLst>
          </p:cNvPr>
          <p:cNvSpPr/>
          <p:nvPr/>
        </p:nvSpPr>
        <p:spPr>
          <a:xfrm>
            <a:off x="6606835" y="1913673"/>
            <a:ext cx="895713" cy="892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B93CE14-D1F1-5954-DF37-E51592FE542D}"/>
              </a:ext>
            </a:extLst>
          </p:cNvPr>
          <p:cNvSpPr txBox="1"/>
          <p:nvPr/>
        </p:nvSpPr>
        <p:spPr>
          <a:xfrm>
            <a:off x="7612588" y="2192474"/>
            <a:ext cx="2614886" cy="369332"/>
          </a:xfrm>
          <a:prstGeom prst="rect">
            <a:avLst/>
          </a:prstGeom>
          <a:noFill/>
        </p:spPr>
        <p:txBody>
          <a:bodyPr wrap="square">
            <a:spAutoFit/>
          </a:bodyPr>
          <a:lstStyle/>
          <a:p>
            <a:r>
              <a:rPr lang="en-US" b="1">
                <a:solidFill>
                  <a:schemeClr val="bg1"/>
                </a:solidFill>
                <a:latin typeface="+mj-lt"/>
              </a:rPr>
              <a:t>What is coral bleaching?</a:t>
            </a:r>
          </a:p>
        </p:txBody>
      </p:sp>
      <p:sp>
        <p:nvSpPr>
          <p:cNvPr id="21" name="Rectangle 20">
            <a:extLst>
              <a:ext uri="{FF2B5EF4-FFF2-40B4-BE49-F238E27FC236}">
                <a16:creationId xmlns:a16="http://schemas.microsoft.com/office/drawing/2014/main" id="{E60D802E-17D9-80A1-F24F-6FA013177D4B}"/>
              </a:ext>
            </a:extLst>
          </p:cNvPr>
          <p:cNvSpPr/>
          <p:nvPr/>
        </p:nvSpPr>
        <p:spPr>
          <a:xfrm>
            <a:off x="7758918" y="5378868"/>
            <a:ext cx="4266040" cy="1284134"/>
          </a:xfrm>
          <a:prstGeom prst="rect">
            <a:avLst/>
          </a:prstGeom>
        </p:spPr>
        <p:txBody>
          <a:bodyPr wrap="square">
            <a:spAutoFit/>
          </a:bodyPr>
          <a:lstStyle/>
          <a:p>
            <a:pPr>
              <a:lnSpc>
                <a:spcPct val="150000"/>
              </a:lnSpc>
            </a:pPr>
            <a:r>
              <a:rPr lang="en-ID" b="1" dirty="0">
                <a:solidFill>
                  <a:schemeClr val="tx1">
                    <a:lumMod val="85000"/>
                    <a:lumOff val="15000"/>
                  </a:schemeClr>
                </a:solidFill>
                <a:ea typeface="Source Sans Pro" panose="020B0503030403020204" pitchFamily="34" charset="0"/>
                <a:cs typeface="Abhaya Libre" panose="02000503000000000000" pitchFamily="2" charset="0"/>
              </a:rPr>
              <a:t>Entire communities of fish can become vulnerable and that affects the health of the ocean… </a:t>
            </a:r>
            <a:endParaRPr lang="en-ID" sz="1200" b="1" dirty="0">
              <a:solidFill>
                <a:schemeClr val="tx1">
                  <a:lumMod val="85000"/>
                  <a:lumOff val="15000"/>
                </a:schemeClr>
              </a:solidFill>
              <a:ea typeface="Source Sans Pro" panose="020B0503030403020204" pitchFamily="34" charset="0"/>
              <a:cs typeface="Abhaya Libre" panose="02000503000000000000" pitchFamily="2" charset="0"/>
            </a:endParaRPr>
          </a:p>
        </p:txBody>
      </p:sp>
      <p:sp>
        <p:nvSpPr>
          <p:cNvPr id="25" name="TextBox 24">
            <a:extLst>
              <a:ext uri="{FF2B5EF4-FFF2-40B4-BE49-F238E27FC236}">
                <a16:creationId xmlns:a16="http://schemas.microsoft.com/office/drawing/2014/main" id="{E9323EDB-ECB2-74EF-791A-7D092EF13BF9}"/>
              </a:ext>
            </a:extLst>
          </p:cNvPr>
          <p:cNvSpPr txBox="1"/>
          <p:nvPr/>
        </p:nvSpPr>
        <p:spPr>
          <a:xfrm>
            <a:off x="7610853" y="4905915"/>
            <a:ext cx="3469162" cy="369332"/>
          </a:xfrm>
          <a:prstGeom prst="rect">
            <a:avLst/>
          </a:prstGeom>
          <a:noFill/>
        </p:spPr>
        <p:txBody>
          <a:bodyPr wrap="square">
            <a:spAutoFit/>
          </a:bodyPr>
          <a:lstStyle/>
          <a:p>
            <a:r>
              <a:rPr lang="en-US" b="1">
                <a:solidFill>
                  <a:schemeClr val="bg1"/>
                </a:solidFill>
                <a:latin typeface="+mj-lt"/>
              </a:rPr>
              <a:t>How does that impact the world</a:t>
            </a:r>
          </a:p>
        </p:txBody>
      </p:sp>
      <p:sp>
        <p:nvSpPr>
          <p:cNvPr id="46" name="Freeform: Shape 5">
            <a:extLst>
              <a:ext uri="{FF2B5EF4-FFF2-40B4-BE49-F238E27FC236}">
                <a16:creationId xmlns:a16="http://schemas.microsoft.com/office/drawing/2014/main" id="{D9916F61-B55C-011D-1AFB-13B09987519D}"/>
              </a:ext>
            </a:extLst>
          </p:cNvPr>
          <p:cNvSpPr/>
          <p:nvPr/>
        </p:nvSpPr>
        <p:spPr>
          <a:xfrm rot="10800000">
            <a:off x="-394277" y="3495139"/>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TextBox 48">
            <a:extLst>
              <a:ext uri="{FF2B5EF4-FFF2-40B4-BE49-F238E27FC236}">
                <a16:creationId xmlns:a16="http://schemas.microsoft.com/office/drawing/2014/main" id="{670C4070-8D29-6822-F58E-2398AA3CFF58}"/>
              </a:ext>
            </a:extLst>
          </p:cNvPr>
          <p:cNvSpPr txBox="1"/>
          <p:nvPr/>
        </p:nvSpPr>
        <p:spPr>
          <a:xfrm>
            <a:off x="7685010" y="2533253"/>
            <a:ext cx="4481013" cy="1200329"/>
          </a:xfrm>
          <a:prstGeom prst="rect">
            <a:avLst/>
          </a:prstGeom>
          <a:noFill/>
        </p:spPr>
        <p:txBody>
          <a:bodyPr wrap="square" rtlCol="0">
            <a:spAutoFit/>
          </a:bodyPr>
          <a:lstStyle/>
          <a:p>
            <a:pPr>
              <a:lnSpc>
                <a:spcPct val="150000"/>
              </a:lnSpc>
            </a:pPr>
            <a:r>
              <a:rPr lang="en-US" b="1" dirty="0">
                <a:solidFill>
                  <a:schemeClr val="tx1">
                    <a:lumMod val="85000"/>
                    <a:lumOff val="15000"/>
                  </a:schemeClr>
                </a:solidFill>
                <a:ea typeface="Source Sans Pro" panose="020B0503030403020204" pitchFamily="34" charset="0"/>
                <a:cs typeface="Abhaya Libre" panose="02000503000000000000" pitchFamily="2" charset="0"/>
              </a:rPr>
              <a:t>We will discuss the issues around this phenomenon in the next few slides</a:t>
            </a:r>
          </a:p>
          <a:p>
            <a:endParaRPr lang="en-US" dirty="0"/>
          </a:p>
        </p:txBody>
      </p:sp>
      <p:sp>
        <p:nvSpPr>
          <p:cNvPr id="3" name="Freeform: Shape 25">
            <a:extLst>
              <a:ext uri="{FF2B5EF4-FFF2-40B4-BE49-F238E27FC236}">
                <a16:creationId xmlns:a16="http://schemas.microsoft.com/office/drawing/2014/main" id="{ADD6F453-F907-44AB-A739-1C01B8565A9D}"/>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Freeform: Shape 28">
            <a:extLst>
              <a:ext uri="{FF2B5EF4-FFF2-40B4-BE49-F238E27FC236}">
                <a16:creationId xmlns:a16="http://schemas.microsoft.com/office/drawing/2014/main" id="{36F8E6D7-D610-75D4-52AB-3CF8111B8A25}"/>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98F7BB05-973B-0F0C-8052-ACADE671A773}"/>
              </a:ext>
            </a:extLst>
          </p:cNvPr>
          <p:cNvSpPr>
            <a:spLocks noGrp="1"/>
          </p:cNvSpPr>
          <p:nvPr>
            <p:ph type="title"/>
          </p:nvPr>
        </p:nvSpPr>
        <p:spPr>
          <a:xfrm>
            <a:off x="132806" y="69877"/>
            <a:ext cx="1623398" cy="1325563"/>
          </a:xfrm>
        </p:spPr>
        <p:txBody>
          <a:bodyPr/>
          <a:lstStyle/>
          <a:p>
            <a:pPr algn="ctr"/>
            <a:r>
              <a:rPr lang="en-US" sz="3600" dirty="0">
                <a:solidFill>
                  <a:schemeClr val="bg1"/>
                </a:solidFill>
              </a:rPr>
              <a:t>Ocean </a:t>
            </a:r>
            <a:br>
              <a:rPr lang="en-US" sz="3600" dirty="0">
                <a:solidFill>
                  <a:schemeClr val="bg1"/>
                </a:solidFill>
              </a:rPr>
            </a:br>
            <a:r>
              <a:rPr lang="en-US" sz="3600" dirty="0">
                <a:solidFill>
                  <a:schemeClr val="bg1"/>
                </a:solidFill>
              </a:rPr>
              <a:t>WARMING</a:t>
            </a:r>
          </a:p>
        </p:txBody>
      </p:sp>
      <p:sp>
        <p:nvSpPr>
          <p:cNvPr id="10" name="Title 1">
            <a:extLst>
              <a:ext uri="{FF2B5EF4-FFF2-40B4-BE49-F238E27FC236}">
                <a16:creationId xmlns:a16="http://schemas.microsoft.com/office/drawing/2014/main" id="{AF9B24F5-FD19-5B42-690E-226054AA8A9E}"/>
              </a:ext>
            </a:extLst>
          </p:cNvPr>
          <p:cNvSpPr txBox="1">
            <a:spLocks/>
          </p:cNvSpPr>
          <p:nvPr/>
        </p:nvSpPr>
        <p:spPr>
          <a:xfrm>
            <a:off x="4206524" y="317398"/>
            <a:ext cx="6088943" cy="670608"/>
          </a:xfrm>
          <a:prstGeom prst="rect">
            <a:avLst/>
          </a:prstGeom>
          <a:solidFill>
            <a:srgbClr val="002060"/>
          </a:solidFill>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400" dirty="0">
                <a:solidFill>
                  <a:schemeClr val="bg1"/>
                </a:solidFill>
              </a:rPr>
              <a:t>CORAL BLEACHING</a:t>
            </a:r>
            <a:br>
              <a:rPr lang="en-US" sz="4400" dirty="0">
                <a:solidFill>
                  <a:schemeClr val="bg1"/>
                </a:solidFill>
              </a:rPr>
            </a:br>
            <a:br>
              <a:rPr lang="en-US" sz="4400" dirty="0">
                <a:solidFill>
                  <a:schemeClr val="bg1"/>
                </a:solidFill>
              </a:rPr>
            </a:br>
            <a:r>
              <a:rPr lang="en-US" sz="4400" dirty="0">
                <a:solidFill>
                  <a:schemeClr val="bg1"/>
                </a:solidFill>
              </a:rPr>
              <a:t>			</a:t>
            </a:r>
          </a:p>
        </p:txBody>
      </p:sp>
    </p:spTree>
    <p:extLst>
      <p:ext uri="{BB962C8B-B14F-4D97-AF65-F5344CB8AC3E}">
        <p14:creationId xmlns:p14="http://schemas.microsoft.com/office/powerpoint/2010/main" val="3981740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20070C-5D7B-7351-4F91-9DDA56036653}"/>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AA7BF4B-747D-D0E3-E393-C4556B933B8B}"/>
              </a:ext>
            </a:extLst>
          </p:cNvPr>
          <p:cNvSpPr/>
          <p:nvPr/>
        </p:nvSpPr>
        <p:spPr>
          <a:xfrm>
            <a:off x="0" y="4080740"/>
            <a:ext cx="12192000" cy="2850663"/>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1E5FBD-073B-281A-EC9B-D4017DCA93CA}"/>
              </a:ext>
            </a:extLst>
          </p:cNvPr>
          <p:cNvSpPr/>
          <p:nvPr/>
        </p:nvSpPr>
        <p:spPr>
          <a:xfrm>
            <a:off x="1148097" y="6121307"/>
            <a:ext cx="647716" cy="6477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oral, Reef, Sea, Underwater, Water">
            <a:extLst>
              <a:ext uri="{FF2B5EF4-FFF2-40B4-BE49-F238E27FC236}">
                <a16:creationId xmlns:a16="http://schemas.microsoft.com/office/drawing/2014/main" id="{B96DF7E2-47DA-511D-AC51-916CF3FA7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12" y="1404730"/>
            <a:ext cx="6451600" cy="4318000"/>
          </a:xfrm>
          <a:prstGeom prst="rect">
            <a:avLst/>
          </a:pr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4559A448-2AE7-D611-7E92-01192439DA0B}"/>
              </a:ext>
            </a:extLst>
          </p:cNvPr>
          <p:cNvSpPr/>
          <p:nvPr/>
        </p:nvSpPr>
        <p:spPr>
          <a:xfrm rot="5400000">
            <a:off x="-3727559" y="-2812090"/>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0CC14BFA-C1A1-1BD0-6D00-F45D2F1411B4}"/>
              </a:ext>
            </a:extLst>
          </p:cNvPr>
          <p:cNvSpPr/>
          <p:nvPr/>
        </p:nvSpPr>
        <p:spPr>
          <a:xfrm>
            <a:off x="388814" y="4497222"/>
            <a:ext cx="2302122" cy="2302122"/>
          </a:xfrm>
          <a:custGeom>
            <a:avLst/>
            <a:gdLst>
              <a:gd name="connsiteX0" fmla="*/ 0 w 2302122"/>
              <a:gd name="connsiteY0" fmla="*/ 1151061 h 2302122"/>
              <a:gd name="connsiteX1" fmla="*/ 1151061 w 2302122"/>
              <a:gd name="connsiteY1" fmla="*/ 0 h 2302122"/>
              <a:gd name="connsiteX2" fmla="*/ 2302122 w 2302122"/>
              <a:gd name="connsiteY2" fmla="*/ 1151061 h 2302122"/>
              <a:gd name="connsiteX3" fmla="*/ 1151061 w 2302122"/>
              <a:gd name="connsiteY3" fmla="*/ 2302122 h 2302122"/>
              <a:gd name="connsiteX4" fmla="*/ 0 w 2302122"/>
              <a:gd name="connsiteY4" fmla="*/ 1151061 h 2302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122" h="2302122" fill="none" extrusionOk="0">
                <a:moveTo>
                  <a:pt x="0" y="1151061"/>
                </a:moveTo>
                <a:cubicBezTo>
                  <a:pt x="44339" y="520608"/>
                  <a:pt x="585720" y="-144825"/>
                  <a:pt x="1151061" y="0"/>
                </a:cubicBezTo>
                <a:cubicBezTo>
                  <a:pt x="1754496" y="-4943"/>
                  <a:pt x="2209330" y="602710"/>
                  <a:pt x="2302122" y="1151061"/>
                </a:cubicBezTo>
                <a:cubicBezTo>
                  <a:pt x="2291849" y="1688807"/>
                  <a:pt x="1722274" y="2391758"/>
                  <a:pt x="1151061" y="2302122"/>
                </a:cubicBezTo>
                <a:cubicBezTo>
                  <a:pt x="673511" y="2390668"/>
                  <a:pt x="157016" y="1824527"/>
                  <a:pt x="0" y="1151061"/>
                </a:cubicBezTo>
                <a:close/>
              </a:path>
              <a:path w="2302122" h="2302122" stroke="0" extrusionOk="0">
                <a:moveTo>
                  <a:pt x="0" y="1151061"/>
                </a:moveTo>
                <a:cubicBezTo>
                  <a:pt x="-18904" y="503688"/>
                  <a:pt x="501904" y="5046"/>
                  <a:pt x="1151061" y="0"/>
                </a:cubicBezTo>
                <a:cubicBezTo>
                  <a:pt x="1815022" y="5947"/>
                  <a:pt x="2151514" y="520137"/>
                  <a:pt x="2302122" y="1151061"/>
                </a:cubicBezTo>
                <a:cubicBezTo>
                  <a:pt x="2193904" y="1892455"/>
                  <a:pt x="1780891" y="2334637"/>
                  <a:pt x="1151061" y="2302122"/>
                </a:cubicBezTo>
                <a:cubicBezTo>
                  <a:pt x="423060" y="2251629"/>
                  <a:pt x="41571" y="1806637"/>
                  <a:pt x="0" y="1151061"/>
                </a:cubicBezTo>
                <a:close/>
              </a:path>
            </a:pathLst>
          </a:custGeom>
          <a:ln w="31750">
            <a:solidFill>
              <a:schemeClr val="accent2"/>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id="{C1AAA862-A330-936B-5C3A-878DF0E8A88C}"/>
              </a:ext>
            </a:extLst>
          </p:cNvPr>
          <p:cNvSpPr/>
          <p:nvPr/>
        </p:nvSpPr>
        <p:spPr>
          <a:xfrm>
            <a:off x="8796035" y="163352"/>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11" name="Rectangle 10">
            <a:extLst>
              <a:ext uri="{FF2B5EF4-FFF2-40B4-BE49-F238E27FC236}">
                <a16:creationId xmlns:a16="http://schemas.microsoft.com/office/drawing/2014/main" id="{9759691B-A41F-226F-D527-1B60B3C68F2D}"/>
              </a:ext>
            </a:extLst>
          </p:cNvPr>
          <p:cNvSpPr/>
          <p:nvPr/>
        </p:nvSpPr>
        <p:spPr>
          <a:xfrm>
            <a:off x="360826" y="2749174"/>
            <a:ext cx="3035140" cy="9505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Corals are living creatures</a:t>
            </a:r>
          </a:p>
        </p:txBody>
      </p:sp>
      <p:sp>
        <p:nvSpPr>
          <p:cNvPr id="12" name="Rectangle 11">
            <a:extLst>
              <a:ext uri="{FF2B5EF4-FFF2-40B4-BE49-F238E27FC236}">
                <a16:creationId xmlns:a16="http://schemas.microsoft.com/office/drawing/2014/main" id="{249614CA-0058-D305-B05A-CA4BBF594866}"/>
              </a:ext>
            </a:extLst>
          </p:cNvPr>
          <p:cNvSpPr/>
          <p:nvPr/>
        </p:nvSpPr>
        <p:spPr>
          <a:xfrm>
            <a:off x="8509186" y="3878010"/>
            <a:ext cx="3035140" cy="915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Algae gives corals their bright </a:t>
            </a:r>
            <a:r>
              <a:rPr lang="en-US" err="1">
                <a:latin typeface="Calibri" panose="020F0502020204030204" pitchFamily="34" charset="0"/>
                <a:cs typeface="Calibri" panose="020F0502020204030204" pitchFamily="34" charset="0"/>
              </a:rPr>
              <a:t>colours</a:t>
            </a:r>
            <a:r>
              <a:rPr lang="en-US">
                <a:latin typeface="Calibri" panose="020F0502020204030204" pitchFamily="34" charset="0"/>
                <a:cs typeface="Calibri" panose="020F0502020204030204" pitchFamily="34" charset="0"/>
              </a:rPr>
              <a:t> through photosynthesis </a:t>
            </a:r>
          </a:p>
        </p:txBody>
      </p:sp>
      <p:sp>
        <p:nvSpPr>
          <p:cNvPr id="20" name="Rectangle 19">
            <a:extLst>
              <a:ext uri="{FF2B5EF4-FFF2-40B4-BE49-F238E27FC236}">
                <a16:creationId xmlns:a16="http://schemas.microsoft.com/office/drawing/2014/main" id="{D509EAD3-7872-C028-DFB6-15FFBA3C541F}"/>
              </a:ext>
            </a:extLst>
          </p:cNvPr>
          <p:cNvSpPr/>
          <p:nvPr/>
        </p:nvSpPr>
        <p:spPr>
          <a:xfrm>
            <a:off x="8006966" y="5452558"/>
            <a:ext cx="3035140" cy="915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Corals rely on algae to survive</a:t>
            </a:r>
          </a:p>
        </p:txBody>
      </p:sp>
      <p:sp>
        <p:nvSpPr>
          <p:cNvPr id="16" name="Rectangle 15">
            <a:extLst>
              <a:ext uri="{FF2B5EF4-FFF2-40B4-BE49-F238E27FC236}">
                <a16:creationId xmlns:a16="http://schemas.microsoft.com/office/drawing/2014/main" id="{8D3ED01A-EE01-C40E-D492-02833CBA1453}"/>
              </a:ext>
            </a:extLst>
          </p:cNvPr>
          <p:cNvSpPr/>
          <p:nvPr/>
        </p:nvSpPr>
        <p:spPr>
          <a:xfrm>
            <a:off x="2690936" y="5585946"/>
            <a:ext cx="3035140" cy="9505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Polyps house algae</a:t>
            </a:r>
          </a:p>
        </p:txBody>
      </p:sp>
      <p:sp>
        <p:nvSpPr>
          <p:cNvPr id="14" name="Rectangle 13">
            <a:extLst>
              <a:ext uri="{FF2B5EF4-FFF2-40B4-BE49-F238E27FC236}">
                <a16:creationId xmlns:a16="http://schemas.microsoft.com/office/drawing/2014/main" id="{1C48CEC5-7B8F-3F64-40FF-1F6C31F1211E}"/>
              </a:ext>
            </a:extLst>
          </p:cNvPr>
          <p:cNvSpPr/>
          <p:nvPr/>
        </p:nvSpPr>
        <p:spPr>
          <a:xfrm>
            <a:off x="445805" y="4221180"/>
            <a:ext cx="3035140" cy="9505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They are made of polyps</a:t>
            </a:r>
          </a:p>
        </p:txBody>
      </p:sp>
      <p:sp>
        <p:nvSpPr>
          <p:cNvPr id="9" name="Freeform: Shape 25">
            <a:extLst>
              <a:ext uri="{FF2B5EF4-FFF2-40B4-BE49-F238E27FC236}">
                <a16:creationId xmlns:a16="http://schemas.microsoft.com/office/drawing/2014/main" id="{0FEB41C1-913F-EE57-2B77-9D5281E1EE47}"/>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 name="Freeform: Shape 28">
            <a:extLst>
              <a:ext uri="{FF2B5EF4-FFF2-40B4-BE49-F238E27FC236}">
                <a16:creationId xmlns:a16="http://schemas.microsoft.com/office/drawing/2014/main" id="{849694E8-2E47-B1E0-DE0E-035229190D75}"/>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48EFD5BD-0862-0587-130D-5F92A6FAD809}"/>
              </a:ext>
            </a:extLst>
          </p:cNvPr>
          <p:cNvSpPr txBox="1">
            <a:spLocks/>
          </p:cNvSpPr>
          <p:nvPr/>
        </p:nvSpPr>
        <p:spPr>
          <a:xfrm>
            <a:off x="132806" y="69877"/>
            <a:ext cx="1623398"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3600" dirty="0">
                <a:solidFill>
                  <a:schemeClr val="bg1"/>
                </a:solidFill>
              </a:rPr>
              <a:t>Ocean </a:t>
            </a:r>
            <a:br>
              <a:rPr lang="en-US" sz="3600" dirty="0">
                <a:solidFill>
                  <a:schemeClr val="bg1"/>
                </a:solidFill>
              </a:rPr>
            </a:br>
            <a:r>
              <a:rPr lang="en-US" sz="3600" dirty="0">
                <a:solidFill>
                  <a:schemeClr val="bg1"/>
                </a:solidFill>
              </a:rPr>
              <a:t>WARMING</a:t>
            </a:r>
          </a:p>
        </p:txBody>
      </p:sp>
      <p:sp>
        <p:nvSpPr>
          <p:cNvPr id="26" name="Title 1">
            <a:extLst>
              <a:ext uri="{FF2B5EF4-FFF2-40B4-BE49-F238E27FC236}">
                <a16:creationId xmlns:a16="http://schemas.microsoft.com/office/drawing/2014/main" id="{A338F6AB-7981-D15E-1825-E2C772798355}"/>
              </a:ext>
            </a:extLst>
          </p:cNvPr>
          <p:cNvSpPr>
            <a:spLocks noGrp="1"/>
          </p:cNvSpPr>
          <p:nvPr>
            <p:ph type="title"/>
          </p:nvPr>
        </p:nvSpPr>
        <p:spPr>
          <a:xfrm>
            <a:off x="3309093" y="317397"/>
            <a:ext cx="8235233" cy="714431"/>
          </a:xfrm>
          <a:solidFill>
            <a:srgbClr val="002060"/>
          </a:solidFill>
        </p:spPr>
        <p:txBody>
          <a:bodyPr/>
          <a:lstStyle/>
          <a:p>
            <a:pPr algn="ctr"/>
            <a:r>
              <a:rPr lang="en-US" sz="4400" dirty="0">
                <a:solidFill>
                  <a:schemeClr val="bg1"/>
                </a:solidFill>
              </a:rPr>
              <a:t>CORAL BLEACHING: WHAT ARE CORALS?</a:t>
            </a:r>
            <a:br>
              <a:rPr lang="en-US" sz="4400" dirty="0">
                <a:solidFill>
                  <a:schemeClr val="bg1"/>
                </a:solidFill>
              </a:rPr>
            </a:br>
            <a:br>
              <a:rPr lang="en-US" sz="4400" dirty="0">
                <a:solidFill>
                  <a:schemeClr val="bg1"/>
                </a:solidFill>
              </a:rPr>
            </a:br>
            <a:r>
              <a:rPr lang="en-US" sz="4400" dirty="0">
                <a:solidFill>
                  <a:schemeClr val="bg1"/>
                </a:solidFill>
              </a:rPr>
              <a:t>			</a:t>
            </a:r>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4">
            <a:duotone>
              <a:prstClr val="black"/>
              <a:schemeClr val="accent3">
                <a:tint val="45000"/>
                <a:satMod val="400000"/>
              </a:schemeClr>
            </a:duotone>
          </a:blip>
          <a:stretch>
            <a:fillRect/>
          </a:stretch>
        </p:blipFill>
        <p:spPr>
          <a:xfrm>
            <a:off x="9773879" y="957712"/>
            <a:ext cx="2750816" cy="2750816"/>
          </a:xfrm>
          <a:prstGeom prst="rect">
            <a:avLst/>
          </a:prstGeom>
        </p:spPr>
      </p:pic>
    </p:spTree>
    <p:extLst>
      <p:ext uri="{BB962C8B-B14F-4D97-AF65-F5344CB8AC3E}">
        <p14:creationId xmlns:p14="http://schemas.microsoft.com/office/powerpoint/2010/main" val="4096596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eabed, Fishes, Coral, Coral, Coral">
            <a:extLst>
              <a:ext uri="{FF2B5EF4-FFF2-40B4-BE49-F238E27FC236}">
                <a16:creationId xmlns:a16="http://schemas.microsoft.com/office/drawing/2014/main" id="{FE86D293-40F2-E243-2C71-8ED7DD728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0" y="1000294"/>
            <a:ext cx="8671733" cy="58577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ECA0958F-8128-B31C-D98B-5293DF6052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131"/>
          <a:stretch/>
        </p:blipFill>
        <p:spPr bwMode="auto">
          <a:xfrm>
            <a:off x="6135943" y="1014678"/>
            <a:ext cx="6130007" cy="58433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2DA69B-4B3A-7280-23FE-A26203038273}"/>
              </a:ext>
            </a:extLst>
          </p:cNvPr>
          <p:cNvSpPr/>
          <p:nvPr/>
        </p:nvSpPr>
        <p:spPr>
          <a:xfrm>
            <a:off x="1276590" y="178346"/>
            <a:ext cx="11515084" cy="14855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1AAA862-A330-936B-5C3A-878DF0E8A88C}"/>
              </a:ext>
            </a:extLst>
          </p:cNvPr>
          <p:cNvSpPr/>
          <p:nvPr/>
        </p:nvSpPr>
        <p:spPr>
          <a:xfrm>
            <a:off x="9079547" y="-1876180"/>
            <a:ext cx="3461922"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 name="Arc 12">
            <a:extLst>
              <a:ext uri="{FF2B5EF4-FFF2-40B4-BE49-F238E27FC236}">
                <a16:creationId xmlns:a16="http://schemas.microsoft.com/office/drawing/2014/main" id="{4559A448-2AE7-D611-7E92-01192439DA0B}"/>
              </a:ext>
            </a:extLst>
          </p:cNvPr>
          <p:cNvSpPr/>
          <p:nvPr/>
        </p:nvSpPr>
        <p:spPr>
          <a:xfrm rot="5400000">
            <a:off x="-3727559" y="-2812090"/>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5">
            <a:duotone>
              <a:prstClr val="black"/>
              <a:schemeClr val="accent3">
                <a:tint val="45000"/>
                <a:satMod val="400000"/>
              </a:schemeClr>
            </a:duotone>
          </a:blip>
          <a:stretch>
            <a:fillRect/>
          </a:stretch>
        </p:blipFill>
        <p:spPr>
          <a:xfrm>
            <a:off x="10131846" y="-1161420"/>
            <a:ext cx="2750816" cy="2750816"/>
          </a:xfrm>
          <a:prstGeom prst="rect">
            <a:avLst/>
          </a:prstGeom>
        </p:spPr>
      </p:pic>
      <p:sp>
        <p:nvSpPr>
          <p:cNvPr id="11" name="Rectangle 10">
            <a:extLst>
              <a:ext uri="{FF2B5EF4-FFF2-40B4-BE49-F238E27FC236}">
                <a16:creationId xmlns:a16="http://schemas.microsoft.com/office/drawing/2014/main" id="{9759691B-A41F-226F-D527-1B60B3C68F2D}"/>
              </a:ext>
            </a:extLst>
          </p:cNvPr>
          <p:cNvSpPr/>
          <p:nvPr/>
        </p:nvSpPr>
        <p:spPr>
          <a:xfrm>
            <a:off x="81558" y="2706985"/>
            <a:ext cx="3035140" cy="9505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libri"/>
                <a:cs typeface="Calibri"/>
              </a:rPr>
              <a:t>When </a:t>
            </a:r>
            <a:r>
              <a:rPr lang="en-US" sz="2000" dirty="0">
                <a:solidFill>
                  <a:schemeClr val="accent2"/>
                </a:solidFill>
                <a:latin typeface="Calibri"/>
                <a:cs typeface="Calibri"/>
              </a:rPr>
              <a:t>seas get warmer </a:t>
            </a:r>
            <a:r>
              <a:rPr lang="en-US" dirty="0">
                <a:latin typeface="Calibri"/>
                <a:cs typeface="Calibri"/>
              </a:rPr>
              <a:t>the corals get shocked and </a:t>
            </a:r>
            <a:r>
              <a:rPr lang="en-US" sz="2000" dirty="0">
                <a:solidFill>
                  <a:schemeClr val="accent2"/>
                </a:solidFill>
                <a:latin typeface="Calibri"/>
                <a:cs typeface="Calibri"/>
              </a:rPr>
              <a:t>expel their algae</a:t>
            </a:r>
            <a:endParaRPr lang="en-US" dirty="0">
              <a:solidFill>
                <a:schemeClr val="accent2"/>
              </a:solidFill>
              <a:latin typeface="Calibri"/>
              <a:cs typeface="Calibri"/>
            </a:endParaRPr>
          </a:p>
        </p:txBody>
      </p:sp>
      <p:sp>
        <p:nvSpPr>
          <p:cNvPr id="12" name="Rectangle 11">
            <a:extLst>
              <a:ext uri="{FF2B5EF4-FFF2-40B4-BE49-F238E27FC236}">
                <a16:creationId xmlns:a16="http://schemas.microsoft.com/office/drawing/2014/main" id="{249614CA-0058-D305-B05A-CA4BBF594866}"/>
              </a:ext>
            </a:extLst>
          </p:cNvPr>
          <p:cNvSpPr/>
          <p:nvPr/>
        </p:nvSpPr>
        <p:spPr>
          <a:xfrm>
            <a:off x="8424706" y="1628277"/>
            <a:ext cx="3527063" cy="130122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libri"/>
                <a:cs typeface="Calibri"/>
              </a:rPr>
              <a:t>Fish can no longer use corals for food or nurseries and many </a:t>
            </a:r>
            <a:r>
              <a:rPr lang="en-US" sz="2000" dirty="0">
                <a:solidFill>
                  <a:schemeClr val="accent2"/>
                </a:solidFill>
                <a:latin typeface="Calibri"/>
                <a:cs typeface="Calibri"/>
              </a:rPr>
              <a:t>fish communities suffer</a:t>
            </a:r>
            <a:endParaRPr lang="en-US" dirty="0">
              <a:solidFill>
                <a:schemeClr val="accent2"/>
              </a:solidFill>
              <a:latin typeface="Calibri"/>
              <a:cs typeface="Calibri"/>
            </a:endParaRPr>
          </a:p>
        </p:txBody>
      </p:sp>
      <p:sp>
        <p:nvSpPr>
          <p:cNvPr id="20" name="Rectangle 19">
            <a:extLst>
              <a:ext uri="{FF2B5EF4-FFF2-40B4-BE49-F238E27FC236}">
                <a16:creationId xmlns:a16="http://schemas.microsoft.com/office/drawing/2014/main" id="{D509EAD3-7872-C028-DFB6-15FFBA3C541F}"/>
              </a:ext>
            </a:extLst>
          </p:cNvPr>
          <p:cNvSpPr/>
          <p:nvPr/>
        </p:nvSpPr>
        <p:spPr>
          <a:xfrm>
            <a:off x="8851916" y="4474386"/>
            <a:ext cx="3035140" cy="915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libri"/>
                <a:cs typeface="Calibri"/>
              </a:rPr>
              <a:t>The corals </a:t>
            </a:r>
            <a:r>
              <a:rPr lang="en-US" sz="2000" dirty="0">
                <a:solidFill>
                  <a:schemeClr val="accent2"/>
                </a:solidFill>
                <a:latin typeface="Calibri"/>
                <a:cs typeface="Calibri"/>
              </a:rPr>
              <a:t>become vulnerable </a:t>
            </a:r>
            <a:r>
              <a:rPr lang="en-US" dirty="0">
                <a:latin typeface="Calibri"/>
                <a:cs typeface="Calibri"/>
              </a:rPr>
              <a:t>to disease and often die</a:t>
            </a:r>
          </a:p>
        </p:txBody>
      </p:sp>
      <p:sp>
        <p:nvSpPr>
          <p:cNvPr id="16" name="Rectangle 15">
            <a:extLst>
              <a:ext uri="{FF2B5EF4-FFF2-40B4-BE49-F238E27FC236}">
                <a16:creationId xmlns:a16="http://schemas.microsoft.com/office/drawing/2014/main" id="{8D3ED01A-EE01-C40E-D492-02833CBA1453}"/>
              </a:ext>
            </a:extLst>
          </p:cNvPr>
          <p:cNvSpPr/>
          <p:nvPr/>
        </p:nvSpPr>
        <p:spPr>
          <a:xfrm>
            <a:off x="4672703" y="5557751"/>
            <a:ext cx="3035140" cy="9505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libri"/>
                <a:cs typeface="Calibri"/>
              </a:rPr>
              <a:t>The corals </a:t>
            </a:r>
            <a:r>
              <a:rPr lang="en-US" sz="2000" dirty="0">
                <a:solidFill>
                  <a:schemeClr val="accent2"/>
                </a:solidFill>
                <a:latin typeface="Calibri"/>
                <a:cs typeface="Calibri"/>
              </a:rPr>
              <a:t>lose their </a:t>
            </a:r>
            <a:r>
              <a:rPr lang="en-US" sz="2000" dirty="0" err="1">
                <a:solidFill>
                  <a:schemeClr val="accent2"/>
                </a:solidFill>
                <a:latin typeface="Calibri"/>
                <a:cs typeface="Calibri"/>
              </a:rPr>
              <a:t>colour</a:t>
            </a:r>
            <a:r>
              <a:rPr lang="en-US" sz="2000" dirty="0">
                <a:solidFill>
                  <a:schemeClr val="accent2"/>
                </a:solidFill>
                <a:latin typeface="Calibri"/>
                <a:cs typeface="Calibri"/>
              </a:rPr>
              <a:t> </a:t>
            </a:r>
            <a:r>
              <a:rPr lang="en-US" sz="2000" dirty="0">
                <a:solidFill>
                  <a:schemeClr val="bg1"/>
                </a:solidFill>
                <a:latin typeface="Calibri"/>
                <a:cs typeface="Calibri"/>
              </a:rPr>
              <a:t>a</a:t>
            </a:r>
            <a:r>
              <a:rPr lang="en-US" dirty="0">
                <a:solidFill>
                  <a:schemeClr val="bg1"/>
                </a:solidFill>
                <a:latin typeface="Calibri"/>
                <a:cs typeface="Calibri"/>
              </a:rPr>
              <a:t>nd</a:t>
            </a:r>
            <a:r>
              <a:rPr lang="en-US" dirty="0">
                <a:latin typeface="Calibri"/>
                <a:cs typeface="Calibri"/>
              </a:rPr>
              <a:t> turn white</a:t>
            </a:r>
            <a:endParaRPr lang="en-US" dirty="0">
              <a:solidFill>
                <a:schemeClr val="accent2"/>
              </a:solidFill>
              <a:latin typeface="Calibri"/>
              <a:cs typeface="Calibri"/>
            </a:endParaRPr>
          </a:p>
        </p:txBody>
      </p:sp>
      <p:sp>
        <p:nvSpPr>
          <p:cNvPr id="14" name="Rectangle 13">
            <a:extLst>
              <a:ext uri="{FF2B5EF4-FFF2-40B4-BE49-F238E27FC236}">
                <a16:creationId xmlns:a16="http://schemas.microsoft.com/office/drawing/2014/main" id="{1C48CEC5-7B8F-3F64-40FF-1F6C31F1211E}"/>
              </a:ext>
            </a:extLst>
          </p:cNvPr>
          <p:cNvSpPr/>
          <p:nvPr/>
        </p:nvSpPr>
        <p:spPr>
          <a:xfrm>
            <a:off x="191568" y="5049588"/>
            <a:ext cx="3035140" cy="9505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libri"/>
                <a:cs typeface="Calibri"/>
              </a:rPr>
              <a:t>The corals then </a:t>
            </a:r>
            <a:r>
              <a:rPr lang="en-US" sz="2000" dirty="0">
                <a:solidFill>
                  <a:schemeClr val="accent2"/>
                </a:solidFill>
                <a:latin typeface="Calibri"/>
                <a:cs typeface="Calibri"/>
              </a:rPr>
              <a:t>start to starve </a:t>
            </a:r>
            <a:r>
              <a:rPr lang="en-US" dirty="0">
                <a:latin typeface="Calibri"/>
                <a:cs typeface="Calibri"/>
              </a:rPr>
              <a:t>as it needs the algae to survive</a:t>
            </a:r>
          </a:p>
        </p:txBody>
      </p:sp>
      <p:sp>
        <p:nvSpPr>
          <p:cNvPr id="4" name="Freeform: Shape 25">
            <a:extLst>
              <a:ext uri="{FF2B5EF4-FFF2-40B4-BE49-F238E27FC236}">
                <a16:creationId xmlns:a16="http://schemas.microsoft.com/office/drawing/2014/main" id="{D9FC968D-5BA4-AC25-8D3E-464DB062245B}"/>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Shape 28">
            <a:extLst>
              <a:ext uri="{FF2B5EF4-FFF2-40B4-BE49-F238E27FC236}">
                <a16:creationId xmlns:a16="http://schemas.microsoft.com/office/drawing/2014/main" id="{57B0B3CC-7954-5061-2BF1-C1CB4622EAF9}"/>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itle 1">
            <a:extLst>
              <a:ext uri="{FF2B5EF4-FFF2-40B4-BE49-F238E27FC236}">
                <a16:creationId xmlns:a16="http://schemas.microsoft.com/office/drawing/2014/main" id="{1DC19D8A-3438-F297-84BD-FE250A0987DF}"/>
              </a:ext>
            </a:extLst>
          </p:cNvPr>
          <p:cNvSpPr txBox="1">
            <a:spLocks/>
          </p:cNvSpPr>
          <p:nvPr/>
        </p:nvSpPr>
        <p:spPr>
          <a:xfrm>
            <a:off x="132806" y="69877"/>
            <a:ext cx="1623398"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3600" dirty="0">
                <a:solidFill>
                  <a:schemeClr val="bg1"/>
                </a:solidFill>
              </a:rPr>
              <a:t>Ocean </a:t>
            </a:r>
            <a:br>
              <a:rPr lang="en-US" sz="3600" dirty="0">
                <a:solidFill>
                  <a:schemeClr val="bg1"/>
                </a:solidFill>
              </a:rPr>
            </a:br>
            <a:r>
              <a:rPr lang="en-US" sz="3600" dirty="0">
                <a:solidFill>
                  <a:schemeClr val="bg1"/>
                </a:solidFill>
              </a:rPr>
              <a:t>WARMING</a:t>
            </a:r>
          </a:p>
        </p:txBody>
      </p:sp>
      <p:sp>
        <p:nvSpPr>
          <p:cNvPr id="25" name="Title 1">
            <a:extLst>
              <a:ext uri="{FF2B5EF4-FFF2-40B4-BE49-F238E27FC236}">
                <a16:creationId xmlns:a16="http://schemas.microsoft.com/office/drawing/2014/main" id="{15F76466-8668-4A2C-6576-C69D0CBCF943}"/>
              </a:ext>
            </a:extLst>
          </p:cNvPr>
          <p:cNvSpPr>
            <a:spLocks noGrp="1"/>
          </p:cNvSpPr>
          <p:nvPr>
            <p:ph type="title"/>
          </p:nvPr>
        </p:nvSpPr>
        <p:spPr>
          <a:xfrm>
            <a:off x="3208256" y="317397"/>
            <a:ext cx="7087212" cy="1138869"/>
          </a:xfrm>
          <a:solidFill>
            <a:srgbClr val="002060"/>
          </a:solidFill>
        </p:spPr>
        <p:txBody>
          <a:bodyPr/>
          <a:lstStyle/>
          <a:p>
            <a:pPr algn="ctr"/>
            <a:r>
              <a:rPr lang="en-US" sz="4400" dirty="0">
                <a:solidFill>
                  <a:schemeClr val="bg1"/>
                </a:solidFill>
              </a:rPr>
              <a:t>CORAL BLEACHING:</a:t>
            </a:r>
            <a:br>
              <a:rPr lang="en-US" sz="4400" dirty="0">
                <a:solidFill>
                  <a:schemeClr val="bg1"/>
                </a:solidFill>
              </a:rPr>
            </a:br>
            <a:r>
              <a:rPr lang="en-US" sz="2800" dirty="0">
                <a:solidFill>
                  <a:schemeClr val="bg1"/>
                </a:solidFill>
              </a:rPr>
              <a:t>HOW CORALS ARE AFFECTED</a:t>
            </a:r>
            <a:br>
              <a:rPr lang="en-US" sz="4400" dirty="0">
                <a:solidFill>
                  <a:schemeClr val="bg1"/>
                </a:solidFill>
              </a:rPr>
            </a:br>
            <a:br>
              <a:rPr lang="en-US" sz="4400" dirty="0">
                <a:solidFill>
                  <a:schemeClr val="bg1"/>
                </a:solidFill>
              </a:rPr>
            </a:br>
            <a:r>
              <a:rPr lang="en-US" sz="4400" dirty="0">
                <a:solidFill>
                  <a:schemeClr val="bg1"/>
                </a:solidFill>
              </a:rPr>
              <a:t>			</a:t>
            </a:r>
          </a:p>
        </p:txBody>
      </p:sp>
    </p:spTree>
    <p:extLst>
      <p:ext uri="{BB962C8B-B14F-4D97-AF65-F5344CB8AC3E}">
        <p14:creationId xmlns:p14="http://schemas.microsoft.com/office/powerpoint/2010/main" val="308180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C9734C-8061-19D4-C085-935E131B643A}"/>
              </a:ext>
            </a:extLst>
          </p:cNvPr>
          <p:cNvSpPr/>
          <p:nvPr/>
        </p:nvSpPr>
        <p:spPr>
          <a:xfrm>
            <a:off x="258817" y="-21021"/>
            <a:ext cx="11926175" cy="6905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descr="A picture containing outdoor, reef, nature, ocean floor&#10;&#10;Description automatically generated">
            <a:extLst>
              <a:ext uri="{FF2B5EF4-FFF2-40B4-BE49-F238E27FC236}">
                <a16:creationId xmlns:a16="http://schemas.microsoft.com/office/drawing/2014/main" id="{D8CA2026-CF0E-F996-5E03-B2BB5A1B9A86}"/>
              </a:ext>
            </a:extLst>
          </p:cNvPr>
          <p:cNvPicPr>
            <a:picLocks noChangeAspect="1"/>
          </p:cNvPicPr>
          <p:nvPr/>
        </p:nvPicPr>
        <p:blipFill rotWithShape="1">
          <a:blip r:embed="rId4"/>
          <a:srcRect l="-923" t="18295" r="-259" b="-180"/>
          <a:stretch/>
        </p:blipFill>
        <p:spPr>
          <a:xfrm>
            <a:off x="-117809" y="-21021"/>
            <a:ext cx="12416302" cy="6905577"/>
          </a:xfrm>
          <a:prstGeom prst="rect">
            <a:avLst/>
          </a:prstGeom>
        </p:spPr>
      </p:pic>
      <p:sp>
        <p:nvSpPr>
          <p:cNvPr id="12" name="Rectangle 11">
            <a:extLst>
              <a:ext uri="{FF2B5EF4-FFF2-40B4-BE49-F238E27FC236}">
                <a16:creationId xmlns:a16="http://schemas.microsoft.com/office/drawing/2014/main" id="{BDCE3B9E-AACB-1AEB-1FCD-FA59CD4BE3AE}"/>
              </a:ext>
            </a:extLst>
          </p:cNvPr>
          <p:cNvSpPr/>
          <p:nvPr/>
        </p:nvSpPr>
        <p:spPr>
          <a:xfrm>
            <a:off x="1276590" y="178346"/>
            <a:ext cx="11515084" cy="150179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0">
            <a:extLst>
              <a:ext uri="{FF2B5EF4-FFF2-40B4-BE49-F238E27FC236}">
                <a16:creationId xmlns:a16="http://schemas.microsoft.com/office/drawing/2014/main" id="{13D75E28-BEB6-0D0B-EB91-17E7A39A549C}"/>
              </a:ext>
            </a:extLst>
          </p:cNvPr>
          <p:cNvSpPr/>
          <p:nvPr/>
        </p:nvSpPr>
        <p:spPr>
          <a:xfrm>
            <a:off x="194578" y="4489400"/>
            <a:ext cx="2545717" cy="1323439"/>
          </a:xfrm>
          <a:custGeom>
            <a:avLst/>
            <a:gdLst>
              <a:gd name="connsiteX0" fmla="*/ 0 w 2545717"/>
              <a:gd name="connsiteY0" fmla="*/ 78970 h 1323439"/>
              <a:gd name="connsiteX1" fmla="*/ 78970 w 2545717"/>
              <a:gd name="connsiteY1" fmla="*/ 0 h 1323439"/>
              <a:gd name="connsiteX2" fmla="*/ 699792 w 2545717"/>
              <a:gd name="connsiteY2" fmla="*/ 0 h 1323439"/>
              <a:gd name="connsiteX3" fmla="*/ 1272859 w 2545717"/>
              <a:gd name="connsiteY3" fmla="*/ 0 h 1323439"/>
              <a:gd name="connsiteX4" fmla="*/ 1917558 w 2545717"/>
              <a:gd name="connsiteY4" fmla="*/ 0 h 1323439"/>
              <a:gd name="connsiteX5" fmla="*/ 2466747 w 2545717"/>
              <a:gd name="connsiteY5" fmla="*/ 0 h 1323439"/>
              <a:gd name="connsiteX6" fmla="*/ 2545717 w 2545717"/>
              <a:gd name="connsiteY6" fmla="*/ 78970 h 1323439"/>
              <a:gd name="connsiteX7" fmla="*/ 2545717 w 2545717"/>
              <a:gd name="connsiteY7" fmla="*/ 685029 h 1323439"/>
              <a:gd name="connsiteX8" fmla="*/ 2545717 w 2545717"/>
              <a:gd name="connsiteY8" fmla="*/ 1244469 h 1323439"/>
              <a:gd name="connsiteX9" fmla="*/ 2466747 w 2545717"/>
              <a:gd name="connsiteY9" fmla="*/ 1323439 h 1323439"/>
              <a:gd name="connsiteX10" fmla="*/ 1869803 w 2545717"/>
              <a:gd name="connsiteY10" fmla="*/ 1323439 h 1323439"/>
              <a:gd name="connsiteX11" fmla="*/ 1248981 w 2545717"/>
              <a:gd name="connsiteY11" fmla="*/ 1323439 h 1323439"/>
              <a:gd name="connsiteX12" fmla="*/ 604281 w 2545717"/>
              <a:gd name="connsiteY12" fmla="*/ 1323439 h 1323439"/>
              <a:gd name="connsiteX13" fmla="*/ 78970 w 2545717"/>
              <a:gd name="connsiteY13" fmla="*/ 1323439 h 1323439"/>
              <a:gd name="connsiteX14" fmla="*/ 0 w 2545717"/>
              <a:gd name="connsiteY14" fmla="*/ 1244469 h 1323439"/>
              <a:gd name="connsiteX15" fmla="*/ 0 w 2545717"/>
              <a:gd name="connsiteY15" fmla="*/ 685029 h 1323439"/>
              <a:gd name="connsiteX16" fmla="*/ 0 w 2545717"/>
              <a:gd name="connsiteY16" fmla="*/ 7897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5717" h="1323439" fill="none" extrusionOk="0">
                <a:moveTo>
                  <a:pt x="0" y="78970"/>
                </a:moveTo>
                <a:cubicBezTo>
                  <a:pt x="-6593" y="32076"/>
                  <a:pt x="33984" y="-3200"/>
                  <a:pt x="78970" y="0"/>
                </a:cubicBezTo>
                <a:cubicBezTo>
                  <a:pt x="241086" y="-3372"/>
                  <a:pt x="548283" y="60477"/>
                  <a:pt x="699792" y="0"/>
                </a:cubicBezTo>
                <a:cubicBezTo>
                  <a:pt x="851301" y="-60477"/>
                  <a:pt x="1097251" y="12646"/>
                  <a:pt x="1272859" y="0"/>
                </a:cubicBezTo>
                <a:cubicBezTo>
                  <a:pt x="1448467" y="-12646"/>
                  <a:pt x="1665832" y="34032"/>
                  <a:pt x="1917558" y="0"/>
                </a:cubicBezTo>
                <a:cubicBezTo>
                  <a:pt x="2169284" y="-34032"/>
                  <a:pt x="2199859" y="7668"/>
                  <a:pt x="2466747" y="0"/>
                </a:cubicBezTo>
                <a:cubicBezTo>
                  <a:pt x="2510964" y="-5928"/>
                  <a:pt x="2537171" y="30091"/>
                  <a:pt x="2545717" y="78970"/>
                </a:cubicBezTo>
                <a:cubicBezTo>
                  <a:pt x="2550788" y="216671"/>
                  <a:pt x="2493423" y="460214"/>
                  <a:pt x="2545717" y="685029"/>
                </a:cubicBezTo>
                <a:cubicBezTo>
                  <a:pt x="2598011" y="909844"/>
                  <a:pt x="2535990" y="1065229"/>
                  <a:pt x="2545717" y="1244469"/>
                </a:cubicBezTo>
                <a:cubicBezTo>
                  <a:pt x="2548551" y="1282099"/>
                  <a:pt x="2510563" y="1319732"/>
                  <a:pt x="2466747" y="1323439"/>
                </a:cubicBezTo>
                <a:cubicBezTo>
                  <a:pt x="2262047" y="1366794"/>
                  <a:pt x="2092905" y="1300506"/>
                  <a:pt x="1869803" y="1323439"/>
                </a:cubicBezTo>
                <a:cubicBezTo>
                  <a:pt x="1646701" y="1346372"/>
                  <a:pt x="1534768" y="1294841"/>
                  <a:pt x="1248981" y="1323439"/>
                </a:cubicBezTo>
                <a:cubicBezTo>
                  <a:pt x="963194" y="1352037"/>
                  <a:pt x="738580" y="1310248"/>
                  <a:pt x="604281" y="1323439"/>
                </a:cubicBezTo>
                <a:cubicBezTo>
                  <a:pt x="469982" y="1336630"/>
                  <a:pt x="322249" y="1314505"/>
                  <a:pt x="78970" y="1323439"/>
                </a:cubicBezTo>
                <a:cubicBezTo>
                  <a:pt x="34138" y="1316969"/>
                  <a:pt x="6131" y="1280967"/>
                  <a:pt x="0" y="1244469"/>
                </a:cubicBezTo>
                <a:cubicBezTo>
                  <a:pt x="-42057" y="1070793"/>
                  <a:pt x="48854" y="950266"/>
                  <a:pt x="0" y="685029"/>
                </a:cubicBezTo>
                <a:cubicBezTo>
                  <a:pt x="-48854" y="419792"/>
                  <a:pt x="62488" y="267837"/>
                  <a:pt x="0" y="78970"/>
                </a:cubicBezTo>
                <a:close/>
              </a:path>
              <a:path w="2545717" h="1323439" stroke="0" extrusionOk="0">
                <a:moveTo>
                  <a:pt x="0" y="78970"/>
                </a:moveTo>
                <a:cubicBezTo>
                  <a:pt x="-353" y="38201"/>
                  <a:pt x="33686" y="630"/>
                  <a:pt x="78970" y="0"/>
                </a:cubicBezTo>
                <a:cubicBezTo>
                  <a:pt x="210916" y="-11417"/>
                  <a:pt x="473304" y="19031"/>
                  <a:pt x="628159" y="0"/>
                </a:cubicBezTo>
                <a:cubicBezTo>
                  <a:pt x="783014" y="-19031"/>
                  <a:pt x="947965" y="14699"/>
                  <a:pt x="1177347" y="0"/>
                </a:cubicBezTo>
                <a:cubicBezTo>
                  <a:pt x="1406729" y="-14699"/>
                  <a:pt x="1559249" y="15906"/>
                  <a:pt x="1702658" y="0"/>
                </a:cubicBezTo>
                <a:cubicBezTo>
                  <a:pt x="1846067" y="-15906"/>
                  <a:pt x="2297700" y="64413"/>
                  <a:pt x="2466747" y="0"/>
                </a:cubicBezTo>
                <a:cubicBezTo>
                  <a:pt x="2513370" y="-999"/>
                  <a:pt x="2549177" y="35084"/>
                  <a:pt x="2545717" y="78970"/>
                </a:cubicBezTo>
                <a:cubicBezTo>
                  <a:pt x="2575609" y="243374"/>
                  <a:pt x="2536953" y="496246"/>
                  <a:pt x="2545717" y="650065"/>
                </a:cubicBezTo>
                <a:cubicBezTo>
                  <a:pt x="2554481" y="803884"/>
                  <a:pt x="2535717" y="1011244"/>
                  <a:pt x="2545717" y="1244469"/>
                </a:cubicBezTo>
                <a:cubicBezTo>
                  <a:pt x="2549100" y="1283332"/>
                  <a:pt x="2510515" y="1322317"/>
                  <a:pt x="2466747" y="1323439"/>
                </a:cubicBezTo>
                <a:cubicBezTo>
                  <a:pt x="2205282" y="1325005"/>
                  <a:pt x="2086881" y="1260366"/>
                  <a:pt x="1822047" y="1323439"/>
                </a:cubicBezTo>
                <a:cubicBezTo>
                  <a:pt x="1557213" y="1386512"/>
                  <a:pt x="1489470" y="1282700"/>
                  <a:pt x="1225103" y="1323439"/>
                </a:cubicBezTo>
                <a:cubicBezTo>
                  <a:pt x="960736" y="1364178"/>
                  <a:pt x="806896" y="1282543"/>
                  <a:pt x="628159" y="1323439"/>
                </a:cubicBezTo>
                <a:cubicBezTo>
                  <a:pt x="449422" y="1364335"/>
                  <a:pt x="284675" y="1317192"/>
                  <a:pt x="78970" y="1323439"/>
                </a:cubicBezTo>
                <a:cubicBezTo>
                  <a:pt x="45238" y="1322893"/>
                  <a:pt x="7795" y="1298460"/>
                  <a:pt x="0" y="1244469"/>
                </a:cubicBezTo>
                <a:cubicBezTo>
                  <a:pt x="-9462" y="1111164"/>
                  <a:pt x="63888" y="819755"/>
                  <a:pt x="0" y="661720"/>
                </a:cubicBezTo>
                <a:cubicBezTo>
                  <a:pt x="-63888" y="503685"/>
                  <a:pt x="44054" y="230154"/>
                  <a:pt x="0" y="78970"/>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2146978718">
                  <a:prstGeom prst="roundRect">
                    <a:avLst>
                      <a:gd name="adj" fmla="val 59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8CC3FF4-4DBA-1402-CE45-9A5BFE973FB6}"/>
              </a:ext>
            </a:extLst>
          </p:cNvPr>
          <p:cNvSpPr txBox="1"/>
          <p:nvPr/>
        </p:nvSpPr>
        <p:spPr>
          <a:xfrm>
            <a:off x="407482" y="4551767"/>
            <a:ext cx="1867568" cy="1200329"/>
          </a:xfrm>
          <a:prstGeom prst="rect">
            <a:avLst/>
          </a:prstGeom>
          <a:noFill/>
        </p:spPr>
        <p:txBody>
          <a:bodyPr wrap="square" lIns="91440" tIns="45720" rIns="91440" bIns="45720" anchor="t">
            <a:spAutoFit/>
          </a:bodyPr>
          <a:lstStyle/>
          <a:p>
            <a:pPr algn="ctr"/>
            <a:r>
              <a:rPr lang="en-US" sz="3600" dirty="0">
                <a:solidFill>
                  <a:schemeClr val="accent2"/>
                </a:solidFill>
                <a:latin typeface="Calibri" panose="020F0502020204030204" pitchFamily="34" charset="0"/>
                <a:cs typeface="Calibri" panose="020F0502020204030204" pitchFamily="34" charset="0"/>
              </a:rPr>
              <a:t>4 </a:t>
            </a:r>
            <a:r>
              <a:rPr lang="en-US" dirty="0">
                <a:solidFill>
                  <a:schemeClr val="accent2"/>
                </a:solidFill>
                <a:latin typeface="Calibri" panose="020F0502020204030204" pitchFamily="34" charset="0"/>
                <a:cs typeface="Calibri" panose="020F0502020204030204" pitchFamily="34" charset="0"/>
              </a:rPr>
              <a:t>Mass </a:t>
            </a:r>
            <a:r>
              <a:rPr lang="en-US" dirty="0">
                <a:solidFill>
                  <a:schemeClr val="bg1"/>
                </a:solidFill>
                <a:latin typeface="Calibri" panose="020F0502020204030204" pitchFamily="34" charset="0"/>
                <a:cs typeface="Calibri" panose="020F0502020204030204" pitchFamily="34" charset="0"/>
              </a:rPr>
              <a:t>bleaching events in last 7 years</a:t>
            </a:r>
          </a:p>
        </p:txBody>
      </p:sp>
      <p:grpSp>
        <p:nvGrpSpPr>
          <p:cNvPr id="5" name="Group 4">
            <a:extLst>
              <a:ext uri="{FF2B5EF4-FFF2-40B4-BE49-F238E27FC236}">
                <a16:creationId xmlns:a16="http://schemas.microsoft.com/office/drawing/2014/main" id="{3BEBCC45-9586-72C8-0153-1E3A2040D280}"/>
              </a:ext>
            </a:extLst>
          </p:cNvPr>
          <p:cNvGrpSpPr/>
          <p:nvPr/>
        </p:nvGrpSpPr>
        <p:grpSpPr>
          <a:xfrm>
            <a:off x="4451267" y="3088020"/>
            <a:ext cx="2545717" cy="1323439"/>
            <a:chOff x="4451267" y="3088020"/>
            <a:chExt cx="2545717" cy="1323439"/>
          </a:xfrm>
          <a:solidFill>
            <a:schemeClr val="accent1">
              <a:lumMod val="75000"/>
            </a:schemeClr>
          </a:solidFill>
        </p:grpSpPr>
        <p:sp>
          <p:nvSpPr>
            <p:cNvPr id="18" name="Rounded Rectangle 10">
              <a:extLst>
                <a:ext uri="{FF2B5EF4-FFF2-40B4-BE49-F238E27FC236}">
                  <a16:creationId xmlns:a16="http://schemas.microsoft.com/office/drawing/2014/main" id="{10B39194-2285-A8BC-41FB-05DF4B560A4A}"/>
                </a:ext>
              </a:extLst>
            </p:cNvPr>
            <p:cNvSpPr/>
            <p:nvPr/>
          </p:nvSpPr>
          <p:spPr>
            <a:xfrm>
              <a:off x="4451267" y="3088020"/>
              <a:ext cx="2545717" cy="1323439"/>
            </a:xfrm>
            <a:custGeom>
              <a:avLst/>
              <a:gdLst>
                <a:gd name="connsiteX0" fmla="*/ 0 w 2545717"/>
                <a:gd name="connsiteY0" fmla="*/ 78970 h 1323439"/>
                <a:gd name="connsiteX1" fmla="*/ 78970 w 2545717"/>
                <a:gd name="connsiteY1" fmla="*/ 0 h 1323439"/>
                <a:gd name="connsiteX2" fmla="*/ 699792 w 2545717"/>
                <a:gd name="connsiteY2" fmla="*/ 0 h 1323439"/>
                <a:gd name="connsiteX3" fmla="*/ 1272859 w 2545717"/>
                <a:gd name="connsiteY3" fmla="*/ 0 h 1323439"/>
                <a:gd name="connsiteX4" fmla="*/ 1917558 w 2545717"/>
                <a:gd name="connsiteY4" fmla="*/ 0 h 1323439"/>
                <a:gd name="connsiteX5" fmla="*/ 2466747 w 2545717"/>
                <a:gd name="connsiteY5" fmla="*/ 0 h 1323439"/>
                <a:gd name="connsiteX6" fmla="*/ 2545717 w 2545717"/>
                <a:gd name="connsiteY6" fmla="*/ 78970 h 1323439"/>
                <a:gd name="connsiteX7" fmla="*/ 2545717 w 2545717"/>
                <a:gd name="connsiteY7" fmla="*/ 685029 h 1323439"/>
                <a:gd name="connsiteX8" fmla="*/ 2545717 w 2545717"/>
                <a:gd name="connsiteY8" fmla="*/ 1244469 h 1323439"/>
                <a:gd name="connsiteX9" fmla="*/ 2466747 w 2545717"/>
                <a:gd name="connsiteY9" fmla="*/ 1323439 h 1323439"/>
                <a:gd name="connsiteX10" fmla="*/ 1869803 w 2545717"/>
                <a:gd name="connsiteY10" fmla="*/ 1323439 h 1323439"/>
                <a:gd name="connsiteX11" fmla="*/ 1248981 w 2545717"/>
                <a:gd name="connsiteY11" fmla="*/ 1323439 h 1323439"/>
                <a:gd name="connsiteX12" fmla="*/ 604281 w 2545717"/>
                <a:gd name="connsiteY12" fmla="*/ 1323439 h 1323439"/>
                <a:gd name="connsiteX13" fmla="*/ 78970 w 2545717"/>
                <a:gd name="connsiteY13" fmla="*/ 1323439 h 1323439"/>
                <a:gd name="connsiteX14" fmla="*/ 0 w 2545717"/>
                <a:gd name="connsiteY14" fmla="*/ 1244469 h 1323439"/>
                <a:gd name="connsiteX15" fmla="*/ 0 w 2545717"/>
                <a:gd name="connsiteY15" fmla="*/ 685029 h 1323439"/>
                <a:gd name="connsiteX16" fmla="*/ 0 w 2545717"/>
                <a:gd name="connsiteY16" fmla="*/ 7897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5717" h="1323439" fill="none" extrusionOk="0">
                  <a:moveTo>
                    <a:pt x="0" y="78970"/>
                  </a:moveTo>
                  <a:cubicBezTo>
                    <a:pt x="-6593" y="32076"/>
                    <a:pt x="33984" y="-3200"/>
                    <a:pt x="78970" y="0"/>
                  </a:cubicBezTo>
                  <a:cubicBezTo>
                    <a:pt x="241086" y="-3372"/>
                    <a:pt x="548283" y="60477"/>
                    <a:pt x="699792" y="0"/>
                  </a:cubicBezTo>
                  <a:cubicBezTo>
                    <a:pt x="851301" y="-60477"/>
                    <a:pt x="1097251" y="12646"/>
                    <a:pt x="1272859" y="0"/>
                  </a:cubicBezTo>
                  <a:cubicBezTo>
                    <a:pt x="1448467" y="-12646"/>
                    <a:pt x="1665832" y="34032"/>
                    <a:pt x="1917558" y="0"/>
                  </a:cubicBezTo>
                  <a:cubicBezTo>
                    <a:pt x="2169284" y="-34032"/>
                    <a:pt x="2199859" y="7668"/>
                    <a:pt x="2466747" y="0"/>
                  </a:cubicBezTo>
                  <a:cubicBezTo>
                    <a:pt x="2510964" y="-5928"/>
                    <a:pt x="2537171" y="30091"/>
                    <a:pt x="2545717" y="78970"/>
                  </a:cubicBezTo>
                  <a:cubicBezTo>
                    <a:pt x="2550788" y="216671"/>
                    <a:pt x="2493423" y="460214"/>
                    <a:pt x="2545717" y="685029"/>
                  </a:cubicBezTo>
                  <a:cubicBezTo>
                    <a:pt x="2598011" y="909844"/>
                    <a:pt x="2535990" y="1065229"/>
                    <a:pt x="2545717" y="1244469"/>
                  </a:cubicBezTo>
                  <a:cubicBezTo>
                    <a:pt x="2548551" y="1282099"/>
                    <a:pt x="2510563" y="1319732"/>
                    <a:pt x="2466747" y="1323439"/>
                  </a:cubicBezTo>
                  <a:cubicBezTo>
                    <a:pt x="2262047" y="1366794"/>
                    <a:pt x="2092905" y="1300506"/>
                    <a:pt x="1869803" y="1323439"/>
                  </a:cubicBezTo>
                  <a:cubicBezTo>
                    <a:pt x="1646701" y="1346372"/>
                    <a:pt x="1534768" y="1294841"/>
                    <a:pt x="1248981" y="1323439"/>
                  </a:cubicBezTo>
                  <a:cubicBezTo>
                    <a:pt x="963194" y="1352037"/>
                    <a:pt x="738580" y="1310248"/>
                    <a:pt x="604281" y="1323439"/>
                  </a:cubicBezTo>
                  <a:cubicBezTo>
                    <a:pt x="469982" y="1336630"/>
                    <a:pt x="322249" y="1314505"/>
                    <a:pt x="78970" y="1323439"/>
                  </a:cubicBezTo>
                  <a:cubicBezTo>
                    <a:pt x="34138" y="1316969"/>
                    <a:pt x="6131" y="1280967"/>
                    <a:pt x="0" y="1244469"/>
                  </a:cubicBezTo>
                  <a:cubicBezTo>
                    <a:pt x="-42057" y="1070793"/>
                    <a:pt x="48854" y="950266"/>
                    <a:pt x="0" y="685029"/>
                  </a:cubicBezTo>
                  <a:cubicBezTo>
                    <a:pt x="-48854" y="419792"/>
                    <a:pt x="62488" y="267837"/>
                    <a:pt x="0" y="78970"/>
                  </a:cubicBezTo>
                  <a:close/>
                </a:path>
                <a:path w="2545717" h="1323439" stroke="0" extrusionOk="0">
                  <a:moveTo>
                    <a:pt x="0" y="78970"/>
                  </a:moveTo>
                  <a:cubicBezTo>
                    <a:pt x="-353" y="38201"/>
                    <a:pt x="33686" y="630"/>
                    <a:pt x="78970" y="0"/>
                  </a:cubicBezTo>
                  <a:cubicBezTo>
                    <a:pt x="210916" y="-11417"/>
                    <a:pt x="473304" y="19031"/>
                    <a:pt x="628159" y="0"/>
                  </a:cubicBezTo>
                  <a:cubicBezTo>
                    <a:pt x="783014" y="-19031"/>
                    <a:pt x="947965" y="14699"/>
                    <a:pt x="1177347" y="0"/>
                  </a:cubicBezTo>
                  <a:cubicBezTo>
                    <a:pt x="1406729" y="-14699"/>
                    <a:pt x="1559249" y="15906"/>
                    <a:pt x="1702658" y="0"/>
                  </a:cubicBezTo>
                  <a:cubicBezTo>
                    <a:pt x="1846067" y="-15906"/>
                    <a:pt x="2297700" y="64413"/>
                    <a:pt x="2466747" y="0"/>
                  </a:cubicBezTo>
                  <a:cubicBezTo>
                    <a:pt x="2513370" y="-999"/>
                    <a:pt x="2549177" y="35084"/>
                    <a:pt x="2545717" y="78970"/>
                  </a:cubicBezTo>
                  <a:cubicBezTo>
                    <a:pt x="2575609" y="243374"/>
                    <a:pt x="2536953" y="496246"/>
                    <a:pt x="2545717" y="650065"/>
                  </a:cubicBezTo>
                  <a:cubicBezTo>
                    <a:pt x="2554481" y="803884"/>
                    <a:pt x="2535717" y="1011244"/>
                    <a:pt x="2545717" y="1244469"/>
                  </a:cubicBezTo>
                  <a:cubicBezTo>
                    <a:pt x="2549100" y="1283332"/>
                    <a:pt x="2510515" y="1322317"/>
                    <a:pt x="2466747" y="1323439"/>
                  </a:cubicBezTo>
                  <a:cubicBezTo>
                    <a:pt x="2205282" y="1325005"/>
                    <a:pt x="2086881" y="1260366"/>
                    <a:pt x="1822047" y="1323439"/>
                  </a:cubicBezTo>
                  <a:cubicBezTo>
                    <a:pt x="1557213" y="1386512"/>
                    <a:pt x="1489470" y="1282700"/>
                    <a:pt x="1225103" y="1323439"/>
                  </a:cubicBezTo>
                  <a:cubicBezTo>
                    <a:pt x="960736" y="1364178"/>
                    <a:pt x="806896" y="1282543"/>
                    <a:pt x="628159" y="1323439"/>
                  </a:cubicBezTo>
                  <a:cubicBezTo>
                    <a:pt x="449422" y="1364335"/>
                    <a:pt x="284675" y="1317192"/>
                    <a:pt x="78970" y="1323439"/>
                  </a:cubicBezTo>
                  <a:cubicBezTo>
                    <a:pt x="45238" y="1322893"/>
                    <a:pt x="7795" y="1298460"/>
                    <a:pt x="0" y="1244469"/>
                  </a:cubicBezTo>
                  <a:cubicBezTo>
                    <a:pt x="-9462" y="1111164"/>
                    <a:pt x="63888" y="819755"/>
                    <a:pt x="0" y="661720"/>
                  </a:cubicBezTo>
                  <a:cubicBezTo>
                    <a:pt x="-63888" y="503685"/>
                    <a:pt x="44054" y="230154"/>
                    <a:pt x="0" y="78970"/>
                  </a:cubicBezTo>
                  <a:close/>
                </a:path>
              </a:pathLst>
            </a:custGeom>
            <a:grpFill/>
            <a:ln w="15875">
              <a:solidFill>
                <a:schemeClr val="accent2"/>
              </a:solidFill>
              <a:extLst>
                <a:ext uri="{C807C97D-BFC1-408E-A445-0C87EB9F89A2}">
                  <ask:lineSketchStyleProps xmlns:ask="http://schemas.microsoft.com/office/drawing/2018/sketchyshapes" sd="2146978718">
                    <a:prstGeom prst="roundRect">
                      <a:avLst>
                        <a:gd name="adj" fmla="val 59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31CB65C-0C9B-A1C4-E67F-0B45F042A455}"/>
                </a:ext>
              </a:extLst>
            </p:cNvPr>
            <p:cNvSpPr txBox="1"/>
            <p:nvPr/>
          </p:nvSpPr>
          <p:spPr>
            <a:xfrm>
              <a:off x="4629137" y="3150387"/>
              <a:ext cx="1867568" cy="1200329"/>
            </a:xfrm>
            <a:prstGeom prst="rect">
              <a:avLst/>
            </a:prstGeom>
            <a:grpFill/>
          </p:spPr>
          <p:txBody>
            <a:bodyPr wrap="square" lIns="91440" tIns="45720" rIns="91440" bIns="45720" anchor="t">
              <a:spAutoFit/>
            </a:bodyPr>
            <a:lstStyle/>
            <a:p>
              <a:pPr algn="ctr"/>
              <a:r>
                <a:rPr lang="en-US" sz="3600" dirty="0">
                  <a:solidFill>
                    <a:schemeClr val="accent2"/>
                  </a:solidFill>
                  <a:latin typeface="Calibri" panose="020F0502020204030204" pitchFamily="34" charset="0"/>
                  <a:cs typeface="Calibri" panose="020F0502020204030204" pitchFamily="34" charset="0"/>
                </a:rPr>
                <a:t>136</a:t>
              </a:r>
              <a:r>
                <a:rPr lang="en-US" dirty="0">
                  <a:solidFill>
                    <a:schemeClr val="accent2"/>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endangered species in GBR</a:t>
              </a:r>
              <a:endParaRPr lang="en-US" dirty="0">
                <a:solidFill>
                  <a:schemeClr val="bg1"/>
                </a:solidFill>
                <a:latin typeface="Calibri" panose="020F0502020204030204" pitchFamily="34" charset="0"/>
                <a:ea typeface="Lato"/>
                <a:cs typeface="Calibri" panose="020F0502020204030204" pitchFamily="34" charset="0"/>
              </a:endParaRPr>
            </a:p>
          </p:txBody>
        </p:sp>
      </p:grpSp>
      <p:grpSp>
        <p:nvGrpSpPr>
          <p:cNvPr id="6" name="Group 5">
            <a:extLst>
              <a:ext uri="{FF2B5EF4-FFF2-40B4-BE49-F238E27FC236}">
                <a16:creationId xmlns:a16="http://schemas.microsoft.com/office/drawing/2014/main" id="{2AA98C45-5309-2036-6C9B-B98FC8F9E894}"/>
              </a:ext>
            </a:extLst>
          </p:cNvPr>
          <p:cNvGrpSpPr/>
          <p:nvPr/>
        </p:nvGrpSpPr>
        <p:grpSpPr>
          <a:xfrm>
            <a:off x="7479425" y="3373821"/>
            <a:ext cx="4037007" cy="1888797"/>
            <a:chOff x="7479425" y="3373821"/>
            <a:chExt cx="4037007" cy="1888797"/>
          </a:xfrm>
        </p:grpSpPr>
        <p:pic>
          <p:nvPicPr>
            <p:cNvPr id="25" name="Picture 25" descr="A picture containing reptile, turtle, blue&#10;&#10;Description automatically generated">
              <a:extLst>
                <a:ext uri="{FF2B5EF4-FFF2-40B4-BE49-F238E27FC236}">
                  <a16:creationId xmlns:a16="http://schemas.microsoft.com/office/drawing/2014/main" id="{A73EEC3F-85DF-10C2-0F60-DBC323972400}"/>
                </a:ext>
              </a:extLst>
            </p:cNvPr>
            <p:cNvPicPr>
              <a:picLocks noChangeAspect="1"/>
            </p:cNvPicPr>
            <p:nvPr/>
          </p:nvPicPr>
          <p:blipFill>
            <a:blip r:embed="rId5"/>
            <a:stretch>
              <a:fillRect/>
            </a:stretch>
          </p:blipFill>
          <p:spPr>
            <a:xfrm>
              <a:off x="7479425" y="3373821"/>
              <a:ext cx="2443656" cy="1888797"/>
            </a:xfrm>
            <a:prstGeom prst="rect">
              <a:avLst/>
            </a:prstGeom>
          </p:spPr>
        </p:pic>
        <p:sp>
          <p:nvSpPr>
            <p:cNvPr id="26" name="Rounded Rectangle 10">
              <a:extLst>
                <a:ext uri="{FF2B5EF4-FFF2-40B4-BE49-F238E27FC236}">
                  <a16:creationId xmlns:a16="http://schemas.microsoft.com/office/drawing/2014/main" id="{CDD94869-B9B6-F28C-6C29-3B2ACE4CD861}"/>
                </a:ext>
              </a:extLst>
            </p:cNvPr>
            <p:cNvSpPr/>
            <p:nvPr/>
          </p:nvSpPr>
          <p:spPr>
            <a:xfrm>
              <a:off x="9496232" y="3622295"/>
              <a:ext cx="2020200" cy="1358472"/>
            </a:xfrm>
            <a:custGeom>
              <a:avLst/>
              <a:gdLst>
                <a:gd name="connsiteX0" fmla="*/ 0 w 2020200"/>
                <a:gd name="connsiteY0" fmla="*/ 81060 h 1358472"/>
                <a:gd name="connsiteX1" fmla="*/ 81060 w 2020200"/>
                <a:gd name="connsiteY1" fmla="*/ 0 h 1358472"/>
                <a:gd name="connsiteX2" fmla="*/ 564161 w 2020200"/>
                <a:gd name="connsiteY2" fmla="*/ 0 h 1358472"/>
                <a:gd name="connsiteX3" fmla="*/ 1010100 w 2020200"/>
                <a:gd name="connsiteY3" fmla="*/ 0 h 1358472"/>
                <a:gd name="connsiteX4" fmla="*/ 1511782 w 2020200"/>
                <a:gd name="connsiteY4" fmla="*/ 0 h 1358472"/>
                <a:gd name="connsiteX5" fmla="*/ 1939140 w 2020200"/>
                <a:gd name="connsiteY5" fmla="*/ 0 h 1358472"/>
                <a:gd name="connsiteX6" fmla="*/ 2020200 w 2020200"/>
                <a:gd name="connsiteY6" fmla="*/ 81060 h 1358472"/>
                <a:gd name="connsiteX7" fmla="*/ 2020200 w 2020200"/>
                <a:gd name="connsiteY7" fmla="*/ 703163 h 1358472"/>
                <a:gd name="connsiteX8" fmla="*/ 2020200 w 2020200"/>
                <a:gd name="connsiteY8" fmla="*/ 1277412 h 1358472"/>
                <a:gd name="connsiteX9" fmla="*/ 1939140 w 2020200"/>
                <a:gd name="connsiteY9" fmla="*/ 1358472 h 1358472"/>
                <a:gd name="connsiteX10" fmla="*/ 1474620 w 2020200"/>
                <a:gd name="connsiteY10" fmla="*/ 1358472 h 1358472"/>
                <a:gd name="connsiteX11" fmla="*/ 991519 w 2020200"/>
                <a:gd name="connsiteY11" fmla="*/ 1358472 h 1358472"/>
                <a:gd name="connsiteX12" fmla="*/ 489838 w 2020200"/>
                <a:gd name="connsiteY12" fmla="*/ 1358472 h 1358472"/>
                <a:gd name="connsiteX13" fmla="*/ 81060 w 2020200"/>
                <a:gd name="connsiteY13" fmla="*/ 1358472 h 1358472"/>
                <a:gd name="connsiteX14" fmla="*/ 0 w 2020200"/>
                <a:gd name="connsiteY14" fmla="*/ 1277412 h 1358472"/>
                <a:gd name="connsiteX15" fmla="*/ 0 w 2020200"/>
                <a:gd name="connsiteY15" fmla="*/ 703163 h 1358472"/>
                <a:gd name="connsiteX16" fmla="*/ 0 w 2020200"/>
                <a:gd name="connsiteY16" fmla="*/ 81060 h 1358472"/>
                <a:gd name="connsiteX0" fmla="*/ 0 w 2020200"/>
                <a:gd name="connsiteY0" fmla="*/ 81060 h 1358472"/>
                <a:gd name="connsiteX1" fmla="*/ 81060 w 2020200"/>
                <a:gd name="connsiteY1" fmla="*/ 0 h 1358472"/>
                <a:gd name="connsiteX2" fmla="*/ 508418 w 2020200"/>
                <a:gd name="connsiteY2" fmla="*/ 0 h 1358472"/>
                <a:gd name="connsiteX3" fmla="*/ 935777 w 2020200"/>
                <a:gd name="connsiteY3" fmla="*/ 0 h 1358472"/>
                <a:gd name="connsiteX4" fmla="*/ 1344554 w 2020200"/>
                <a:gd name="connsiteY4" fmla="*/ 0 h 1358472"/>
                <a:gd name="connsiteX5" fmla="*/ 1939140 w 2020200"/>
                <a:gd name="connsiteY5" fmla="*/ 0 h 1358472"/>
                <a:gd name="connsiteX6" fmla="*/ 2020200 w 2020200"/>
                <a:gd name="connsiteY6" fmla="*/ 81060 h 1358472"/>
                <a:gd name="connsiteX7" fmla="*/ 2020200 w 2020200"/>
                <a:gd name="connsiteY7" fmla="*/ 667272 h 1358472"/>
                <a:gd name="connsiteX8" fmla="*/ 2020200 w 2020200"/>
                <a:gd name="connsiteY8" fmla="*/ 1277412 h 1358472"/>
                <a:gd name="connsiteX9" fmla="*/ 1939140 w 2020200"/>
                <a:gd name="connsiteY9" fmla="*/ 1358472 h 1358472"/>
                <a:gd name="connsiteX10" fmla="*/ 1437458 w 2020200"/>
                <a:gd name="connsiteY10" fmla="*/ 1358472 h 1358472"/>
                <a:gd name="connsiteX11" fmla="*/ 972938 w 2020200"/>
                <a:gd name="connsiteY11" fmla="*/ 1358472 h 1358472"/>
                <a:gd name="connsiteX12" fmla="*/ 508418 w 2020200"/>
                <a:gd name="connsiteY12" fmla="*/ 1358472 h 1358472"/>
                <a:gd name="connsiteX13" fmla="*/ 81060 w 2020200"/>
                <a:gd name="connsiteY13" fmla="*/ 1358472 h 1358472"/>
                <a:gd name="connsiteX14" fmla="*/ 0 w 2020200"/>
                <a:gd name="connsiteY14" fmla="*/ 1277412 h 1358472"/>
                <a:gd name="connsiteX15" fmla="*/ 0 w 2020200"/>
                <a:gd name="connsiteY15" fmla="*/ 679236 h 1358472"/>
                <a:gd name="connsiteX16" fmla="*/ 0 w 2020200"/>
                <a:gd name="connsiteY16" fmla="*/ 81060 h 13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20200" h="1358472" fill="none" extrusionOk="0">
                  <a:moveTo>
                    <a:pt x="0" y="81060"/>
                  </a:moveTo>
                  <a:cubicBezTo>
                    <a:pt x="-5089" y="36778"/>
                    <a:pt x="35519" y="-3796"/>
                    <a:pt x="81060" y="0"/>
                  </a:cubicBezTo>
                  <a:cubicBezTo>
                    <a:pt x="228490" y="-2160"/>
                    <a:pt x="363007" y="35492"/>
                    <a:pt x="564161" y="0"/>
                  </a:cubicBezTo>
                  <a:cubicBezTo>
                    <a:pt x="765639" y="-48900"/>
                    <a:pt x="835170" y="79575"/>
                    <a:pt x="1010100" y="0"/>
                  </a:cubicBezTo>
                  <a:cubicBezTo>
                    <a:pt x="1141358" y="-45526"/>
                    <a:pt x="1284238" y="27970"/>
                    <a:pt x="1511782" y="0"/>
                  </a:cubicBezTo>
                  <a:cubicBezTo>
                    <a:pt x="1720412" y="-71967"/>
                    <a:pt x="1755835" y="36449"/>
                    <a:pt x="1939140" y="0"/>
                  </a:cubicBezTo>
                  <a:cubicBezTo>
                    <a:pt x="1982887" y="-7923"/>
                    <a:pt x="2017311" y="38455"/>
                    <a:pt x="2020200" y="81060"/>
                  </a:cubicBezTo>
                  <a:cubicBezTo>
                    <a:pt x="2036472" y="270974"/>
                    <a:pt x="1957188" y="538032"/>
                    <a:pt x="2020200" y="703163"/>
                  </a:cubicBezTo>
                  <a:cubicBezTo>
                    <a:pt x="2089944" y="820256"/>
                    <a:pt x="1963418" y="1091298"/>
                    <a:pt x="2020200" y="1277412"/>
                  </a:cubicBezTo>
                  <a:cubicBezTo>
                    <a:pt x="2013070" y="1315465"/>
                    <a:pt x="1979966" y="1339140"/>
                    <a:pt x="1939140" y="1358472"/>
                  </a:cubicBezTo>
                  <a:cubicBezTo>
                    <a:pt x="1734902" y="1403297"/>
                    <a:pt x="1652142" y="1313801"/>
                    <a:pt x="1474620" y="1358472"/>
                  </a:cubicBezTo>
                  <a:cubicBezTo>
                    <a:pt x="1282214" y="1387160"/>
                    <a:pt x="1232898" y="1292208"/>
                    <a:pt x="991519" y="1358472"/>
                  </a:cubicBezTo>
                  <a:cubicBezTo>
                    <a:pt x="766444" y="1362754"/>
                    <a:pt x="654763" y="1286997"/>
                    <a:pt x="489838" y="1358472"/>
                  </a:cubicBezTo>
                  <a:cubicBezTo>
                    <a:pt x="333347" y="1402084"/>
                    <a:pt x="264819" y="1370553"/>
                    <a:pt x="81060" y="1358472"/>
                  </a:cubicBezTo>
                  <a:cubicBezTo>
                    <a:pt x="43211" y="1356876"/>
                    <a:pt x="10808" y="1314696"/>
                    <a:pt x="0" y="1277412"/>
                  </a:cubicBezTo>
                  <a:cubicBezTo>
                    <a:pt x="-3625" y="1087386"/>
                    <a:pt x="73429" y="873435"/>
                    <a:pt x="0" y="703163"/>
                  </a:cubicBezTo>
                  <a:cubicBezTo>
                    <a:pt x="-66896" y="521973"/>
                    <a:pt x="26241" y="306111"/>
                    <a:pt x="0" y="81060"/>
                  </a:cubicBezTo>
                  <a:close/>
                </a:path>
                <a:path w="2020200" h="1358472" stroke="0" extrusionOk="0">
                  <a:moveTo>
                    <a:pt x="0" y="81060"/>
                  </a:moveTo>
                  <a:cubicBezTo>
                    <a:pt x="-929" y="38501"/>
                    <a:pt x="23053" y="6565"/>
                    <a:pt x="81060" y="0"/>
                  </a:cubicBezTo>
                  <a:cubicBezTo>
                    <a:pt x="154012" y="-34457"/>
                    <a:pt x="297837" y="31123"/>
                    <a:pt x="508418" y="0"/>
                  </a:cubicBezTo>
                  <a:cubicBezTo>
                    <a:pt x="728929" y="-57804"/>
                    <a:pt x="757308" y="14263"/>
                    <a:pt x="935777" y="0"/>
                  </a:cubicBezTo>
                  <a:cubicBezTo>
                    <a:pt x="1093435" y="-2637"/>
                    <a:pt x="1191389" y="-7096"/>
                    <a:pt x="1344554" y="0"/>
                  </a:cubicBezTo>
                  <a:cubicBezTo>
                    <a:pt x="1510290" y="-9076"/>
                    <a:pt x="1793418" y="66222"/>
                    <a:pt x="1939140" y="0"/>
                  </a:cubicBezTo>
                  <a:cubicBezTo>
                    <a:pt x="1995398" y="8286"/>
                    <a:pt x="2024569" y="45360"/>
                    <a:pt x="2020200" y="81060"/>
                  </a:cubicBezTo>
                  <a:cubicBezTo>
                    <a:pt x="2034505" y="196156"/>
                    <a:pt x="1898875" y="371025"/>
                    <a:pt x="2020200" y="667272"/>
                  </a:cubicBezTo>
                  <a:cubicBezTo>
                    <a:pt x="2085452" y="963792"/>
                    <a:pt x="2026748" y="1058199"/>
                    <a:pt x="2020200" y="1277412"/>
                  </a:cubicBezTo>
                  <a:cubicBezTo>
                    <a:pt x="2017999" y="1323509"/>
                    <a:pt x="1995659" y="1354618"/>
                    <a:pt x="1939140" y="1358472"/>
                  </a:cubicBezTo>
                  <a:cubicBezTo>
                    <a:pt x="1832181" y="1357620"/>
                    <a:pt x="1604867" y="1279407"/>
                    <a:pt x="1437458" y="1358472"/>
                  </a:cubicBezTo>
                  <a:cubicBezTo>
                    <a:pt x="1285176" y="1401609"/>
                    <a:pt x="1075164" y="1323184"/>
                    <a:pt x="972938" y="1358472"/>
                  </a:cubicBezTo>
                  <a:cubicBezTo>
                    <a:pt x="836277" y="1372456"/>
                    <a:pt x="648673" y="1322792"/>
                    <a:pt x="508418" y="1358472"/>
                  </a:cubicBezTo>
                  <a:cubicBezTo>
                    <a:pt x="351110" y="1394241"/>
                    <a:pt x="298318" y="1344188"/>
                    <a:pt x="81060" y="1358472"/>
                  </a:cubicBezTo>
                  <a:cubicBezTo>
                    <a:pt x="51861" y="1351343"/>
                    <a:pt x="2136" y="1322618"/>
                    <a:pt x="0" y="1277412"/>
                  </a:cubicBezTo>
                  <a:cubicBezTo>
                    <a:pt x="-23392" y="1078038"/>
                    <a:pt x="35305" y="834051"/>
                    <a:pt x="0" y="679236"/>
                  </a:cubicBezTo>
                  <a:cubicBezTo>
                    <a:pt x="-14040" y="518846"/>
                    <a:pt x="46164" y="313039"/>
                    <a:pt x="0" y="81060"/>
                  </a:cubicBezTo>
                  <a:close/>
                </a:path>
                <a:path w="2020200" h="1358472" fill="none" stroke="0" extrusionOk="0">
                  <a:moveTo>
                    <a:pt x="0" y="81060"/>
                  </a:moveTo>
                  <a:cubicBezTo>
                    <a:pt x="-12058" y="36850"/>
                    <a:pt x="29585" y="-3012"/>
                    <a:pt x="81060" y="0"/>
                  </a:cubicBezTo>
                  <a:cubicBezTo>
                    <a:pt x="231112" y="34226"/>
                    <a:pt x="330483" y="28898"/>
                    <a:pt x="564161" y="0"/>
                  </a:cubicBezTo>
                  <a:cubicBezTo>
                    <a:pt x="761051" y="-95127"/>
                    <a:pt x="847126" y="27183"/>
                    <a:pt x="1010100" y="0"/>
                  </a:cubicBezTo>
                  <a:cubicBezTo>
                    <a:pt x="1142999" y="-50662"/>
                    <a:pt x="1275743" y="54551"/>
                    <a:pt x="1511782" y="0"/>
                  </a:cubicBezTo>
                  <a:cubicBezTo>
                    <a:pt x="1720675" y="-64911"/>
                    <a:pt x="1791468" y="40950"/>
                    <a:pt x="1939140" y="0"/>
                  </a:cubicBezTo>
                  <a:cubicBezTo>
                    <a:pt x="1987288" y="-9244"/>
                    <a:pt x="2011462" y="18645"/>
                    <a:pt x="2020200" y="81060"/>
                  </a:cubicBezTo>
                  <a:cubicBezTo>
                    <a:pt x="2003029" y="259886"/>
                    <a:pt x="1950414" y="541980"/>
                    <a:pt x="2020200" y="703163"/>
                  </a:cubicBezTo>
                  <a:cubicBezTo>
                    <a:pt x="2122271" y="878744"/>
                    <a:pt x="1982862" y="1080445"/>
                    <a:pt x="2020200" y="1277412"/>
                  </a:cubicBezTo>
                  <a:cubicBezTo>
                    <a:pt x="2022926" y="1309322"/>
                    <a:pt x="1988380" y="1342924"/>
                    <a:pt x="1939140" y="1358472"/>
                  </a:cubicBezTo>
                  <a:cubicBezTo>
                    <a:pt x="1747914" y="1404976"/>
                    <a:pt x="1659669" y="1317865"/>
                    <a:pt x="1474620" y="1358472"/>
                  </a:cubicBezTo>
                  <a:cubicBezTo>
                    <a:pt x="1283701" y="1401892"/>
                    <a:pt x="1199332" y="1311476"/>
                    <a:pt x="991519" y="1358472"/>
                  </a:cubicBezTo>
                  <a:cubicBezTo>
                    <a:pt x="787739" y="1415447"/>
                    <a:pt x="635757" y="1300637"/>
                    <a:pt x="489838" y="1358472"/>
                  </a:cubicBezTo>
                  <a:cubicBezTo>
                    <a:pt x="370837" y="1407264"/>
                    <a:pt x="271882" y="1362132"/>
                    <a:pt x="81060" y="1358472"/>
                  </a:cubicBezTo>
                  <a:cubicBezTo>
                    <a:pt x="29207" y="1353372"/>
                    <a:pt x="6754" y="1309563"/>
                    <a:pt x="0" y="1277412"/>
                  </a:cubicBezTo>
                  <a:cubicBezTo>
                    <a:pt x="2256" y="1109071"/>
                    <a:pt x="72478" y="844625"/>
                    <a:pt x="0" y="703163"/>
                  </a:cubicBezTo>
                  <a:cubicBezTo>
                    <a:pt x="-90834" y="512247"/>
                    <a:pt x="27991" y="299802"/>
                    <a:pt x="0" y="81060"/>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020200"/>
                        <a:gd name="connsiteY0" fmla="*/ 81060 h 1358472"/>
                        <a:gd name="connsiteX1" fmla="*/ 81060 w 2020200"/>
                        <a:gd name="connsiteY1" fmla="*/ 0 h 1358472"/>
                        <a:gd name="connsiteX2" fmla="*/ 564161 w 2020200"/>
                        <a:gd name="connsiteY2" fmla="*/ 0 h 1358472"/>
                        <a:gd name="connsiteX3" fmla="*/ 1010100 w 2020200"/>
                        <a:gd name="connsiteY3" fmla="*/ 0 h 1358472"/>
                        <a:gd name="connsiteX4" fmla="*/ 1511782 w 2020200"/>
                        <a:gd name="connsiteY4" fmla="*/ 0 h 1358472"/>
                        <a:gd name="connsiteX5" fmla="*/ 1939140 w 2020200"/>
                        <a:gd name="connsiteY5" fmla="*/ 0 h 1358472"/>
                        <a:gd name="connsiteX6" fmla="*/ 2020200 w 2020200"/>
                        <a:gd name="connsiteY6" fmla="*/ 81060 h 1358472"/>
                        <a:gd name="connsiteX7" fmla="*/ 2020200 w 2020200"/>
                        <a:gd name="connsiteY7" fmla="*/ 703163 h 1358472"/>
                        <a:gd name="connsiteX8" fmla="*/ 2020200 w 2020200"/>
                        <a:gd name="connsiteY8" fmla="*/ 1277412 h 1358472"/>
                        <a:gd name="connsiteX9" fmla="*/ 1939140 w 2020200"/>
                        <a:gd name="connsiteY9" fmla="*/ 1358472 h 1358472"/>
                        <a:gd name="connsiteX10" fmla="*/ 1474620 w 2020200"/>
                        <a:gd name="connsiteY10" fmla="*/ 1358472 h 1358472"/>
                        <a:gd name="connsiteX11" fmla="*/ 991519 w 2020200"/>
                        <a:gd name="connsiteY11" fmla="*/ 1358472 h 1358472"/>
                        <a:gd name="connsiteX12" fmla="*/ 489838 w 2020200"/>
                        <a:gd name="connsiteY12" fmla="*/ 1358472 h 1358472"/>
                        <a:gd name="connsiteX13" fmla="*/ 81060 w 2020200"/>
                        <a:gd name="connsiteY13" fmla="*/ 1358472 h 1358472"/>
                        <a:gd name="connsiteX14" fmla="*/ 0 w 2020200"/>
                        <a:gd name="connsiteY14" fmla="*/ 1277412 h 1358472"/>
                        <a:gd name="connsiteX15" fmla="*/ 0 w 2020200"/>
                        <a:gd name="connsiteY15" fmla="*/ 703163 h 1358472"/>
                        <a:gd name="connsiteX16" fmla="*/ 0 w 2020200"/>
                        <a:gd name="connsiteY16" fmla="*/ 81060 h 13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20200" h="1358472" fill="none" extrusionOk="0">
                          <a:moveTo>
                            <a:pt x="0" y="81060"/>
                          </a:moveTo>
                          <a:cubicBezTo>
                            <a:pt x="-11292" y="30675"/>
                            <a:pt x="34246" y="-4772"/>
                            <a:pt x="81060" y="0"/>
                          </a:cubicBezTo>
                          <a:cubicBezTo>
                            <a:pt x="223747" y="-2529"/>
                            <a:pt x="359782" y="54700"/>
                            <a:pt x="564161" y="0"/>
                          </a:cubicBezTo>
                          <a:cubicBezTo>
                            <a:pt x="768540" y="-54700"/>
                            <a:pt x="857079" y="53421"/>
                            <a:pt x="1010100" y="0"/>
                          </a:cubicBezTo>
                          <a:cubicBezTo>
                            <a:pt x="1163121" y="-53421"/>
                            <a:pt x="1281141" y="58407"/>
                            <a:pt x="1511782" y="0"/>
                          </a:cubicBezTo>
                          <a:cubicBezTo>
                            <a:pt x="1742423" y="-58407"/>
                            <a:pt x="1787290" y="42338"/>
                            <a:pt x="1939140" y="0"/>
                          </a:cubicBezTo>
                          <a:cubicBezTo>
                            <a:pt x="1984829" y="-9051"/>
                            <a:pt x="2013928" y="32428"/>
                            <a:pt x="2020200" y="81060"/>
                          </a:cubicBezTo>
                          <a:cubicBezTo>
                            <a:pt x="2036316" y="256990"/>
                            <a:pt x="1952535" y="547855"/>
                            <a:pt x="2020200" y="703163"/>
                          </a:cubicBezTo>
                          <a:cubicBezTo>
                            <a:pt x="2087865" y="858471"/>
                            <a:pt x="1970489" y="1097822"/>
                            <a:pt x="2020200" y="1277412"/>
                          </a:cubicBezTo>
                          <a:cubicBezTo>
                            <a:pt x="2021555" y="1319319"/>
                            <a:pt x="1984324" y="1350834"/>
                            <a:pt x="1939140" y="1358472"/>
                          </a:cubicBezTo>
                          <a:cubicBezTo>
                            <a:pt x="1745955" y="1394649"/>
                            <a:pt x="1658314" y="1313658"/>
                            <a:pt x="1474620" y="1358472"/>
                          </a:cubicBezTo>
                          <a:cubicBezTo>
                            <a:pt x="1290926" y="1403286"/>
                            <a:pt x="1208112" y="1309124"/>
                            <a:pt x="991519" y="1358472"/>
                          </a:cubicBezTo>
                          <a:cubicBezTo>
                            <a:pt x="774926" y="1407820"/>
                            <a:pt x="636540" y="1308150"/>
                            <a:pt x="489838" y="1358472"/>
                          </a:cubicBezTo>
                          <a:cubicBezTo>
                            <a:pt x="343136" y="1408794"/>
                            <a:pt x="264917" y="1352859"/>
                            <a:pt x="81060" y="1358472"/>
                          </a:cubicBezTo>
                          <a:cubicBezTo>
                            <a:pt x="35139" y="1352344"/>
                            <a:pt x="8630" y="1312162"/>
                            <a:pt x="0" y="1277412"/>
                          </a:cubicBezTo>
                          <a:cubicBezTo>
                            <a:pt x="-13360" y="1111573"/>
                            <a:pt x="49755" y="873643"/>
                            <a:pt x="0" y="703163"/>
                          </a:cubicBezTo>
                          <a:cubicBezTo>
                            <a:pt x="-49755" y="532683"/>
                            <a:pt x="31249" y="307399"/>
                            <a:pt x="0" y="81060"/>
                          </a:cubicBezTo>
                          <a:close/>
                        </a:path>
                        <a:path w="2020200" h="1358472" stroke="0" extrusionOk="0">
                          <a:moveTo>
                            <a:pt x="0" y="81060"/>
                          </a:moveTo>
                          <a:cubicBezTo>
                            <a:pt x="-204" y="37935"/>
                            <a:pt x="25381" y="4119"/>
                            <a:pt x="81060" y="0"/>
                          </a:cubicBezTo>
                          <a:cubicBezTo>
                            <a:pt x="169684" y="-16209"/>
                            <a:pt x="296448" y="49537"/>
                            <a:pt x="508418" y="0"/>
                          </a:cubicBezTo>
                          <a:cubicBezTo>
                            <a:pt x="720388" y="-49537"/>
                            <a:pt x="765739" y="1212"/>
                            <a:pt x="935777" y="0"/>
                          </a:cubicBezTo>
                          <a:cubicBezTo>
                            <a:pt x="1105815" y="-1212"/>
                            <a:pt x="1177737" y="4914"/>
                            <a:pt x="1344554" y="0"/>
                          </a:cubicBezTo>
                          <a:cubicBezTo>
                            <a:pt x="1511371" y="-4914"/>
                            <a:pt x="1773351" y="65545"/>
                            <a:pt x="1939140" y="0"/>
                          </a:cubicBezTo>
                          <a:cubicBezTo>
                            <a:pt x="1985191" y="-426"/>
                            <a:pt x="2025215" y="35898"/>
                            <a:pt x="2020200" y="81060"/>
                          </a:cubicBezTo>
                          <a:cubicBezTo>
                            <a:pt x="2032459" y="205621"/>
                            <a:pt x="1951011" y="374303"/>
                            <a:pt x="2020200" y="667272"/>
                          </a:cubicBezTo>
                          <a:cubicBezTo>
                            <a:pt x="2089389" y="960241"/>
                            <a:pt x="2019655" y="1082495"/>
                            <a:pt x="2020200" y="1277412"/>
                          </a:cubicBezTo>
                          <a:cubicBezTo>
                            <a:pt x="2022507" y="1318940"/>
                            <a:pt x="1984825" y="1351784"/>
                            <a:pt x="1939140" y="1358472"/>
                          </a:cubicBezTo>
                          <a:cubicBezTo>
                            <a:pt x="1832051" y="1364888"/>
                            <a:pt x="1590707" y="1320690"/>
                            <a:pt x="1437458" y="1358472"/>
                          </a:cubicBezTo>
                          <a:cubicBezTo>
                            <a:pt x="1284209" y="1396254"/>
                            <a:pt x="1087381" y="1331907"/>
                            <a:pt x="972938" y="1358472"/>
                          </a:cubicBezTo>
                          <a:cubicBezTo>
                            <a:pt x="858495" y="1385037"/>
                            <a:pt x="652153" y="1313938"/>
                            <a:pt x="508418" y="1358472"/>
                          </a:cubicBezTo>
                          <a:cubicBezTo>
                            <a:pt x="364683" y="1403006"/>
                            <a:pt x="274871" y="1335064"/>
                            <a:pt x="81060" y="1358472"/>
                          </a:cubicBezTo>
                          <a:cubicBezTo>
                            <a:pt x="48341" y="1357807"/>
                            <a:pt x="2115" y="1324995"/>
                            <a:pt x="0" y="1277412"/>
                          </a:cubicBezTo>
                          <a:cubicBezTo>
                            <a:pt x="-28276" y="1061395"/>
                            <a:pt x="26185" y="862793"/>
                            <a:pt x="0" y="679236"/>
                          </a:cubicBezTo>
                          <a:cubicBezTo>
                            <a:pt x="-26185" y="495679"/>
                            <a:pt x="60552" y="295653"/>
                            <a:pt x="0" y="8106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Calibri" panose="020F0502020204030204" pitchFamily="34" charset="0"/>
                  <a:cs typeface="Calibri" panose="020F0502020204030204" pitchFamily="34" charset="0"/>
                </a:rPr>
                <a:t>4 out 6 </a:t>
              </a:r>
            </a:p>
            <a:p>
              <a:pPr algn="ctr"/>
              <a:r>
                <a:rPr lang="en-US" sz="1800" dirty="0">
                  <a:solidFill>
                    <a:schemeClr val="bg1"/>
                  </a:solidFill>
                  <a:latin typeface="Calibri" panose="020F0502020204030204" pitchFamily="34" charset="0"/>
                  <a:cs typeface="Calibri" panose="020F0502020204030204" pitchFamily="34" charset="0"/>
                </a:rPr>
                <a:t>Species </a:t>
              </a:r>
              <a:r>
                <a:rPr lang="en-US" sz="1800" dirty="0">
                  <a:solidFill>
                    <a:schemeClr val="bg1"/>
                  </a:solidFill>
                  <a:highlight>
                    <a:srgbClr val="FF0000"/>
                  </a:highlight>
                  <a:latin typeface="Calibri" panose="020F0502020204030204" pitchFamily="34" charset="0"/>
                  <a:cs typeface="Calibri" panose="020F0502020204030204" pitchFamily="34" charset="0"/>
                </a:rPr>
                <a:t>endangered</a:t>
              </a:r>
            </a:p>
            <a:p>
              <a:pPr algn="ctr"/>
              <a:endParaRPr lang="en-US"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9EB103B7-EABB-FC13-3536-E76B64E109E0}"/>
              </a:ext>
            </a:extLst>
          </p:cNvPr>
          <p:cNvGrpSpPr/>
          <p:nvPr/>
        </p:nvGrpSpPr>
        <p:grpSpPr>
          <a:xfrm>
            <a:off x="7791504" y="2078807"/>
            <a:ext cx="3280541" cy="4552200"/>
            <a:chOff x="7814438" y="1883979"/>
            <a:chExt cx="3280541" cy="4552200"/>
          </a:xfrm>
        </p:grpSpPr>
        <p:pic>
          <p:nvPicPr>
            <p:cNvPr id="29" name="Picture 29" descr="A picture containing water, aquatic mammal, seal, mammal&#10;&#10;Description automatically generated">
              <a:extLst>
                <a:ext uri="{FF2B5EF4-FFF2-40B4-BE49-F238E27FC236}">
                  <a16:creationId xmlns:a16="http://schemas.microsoft.com/office/drawing/2014/main" id="{D6B5103B-EB1F-20D5-BB51-A2771313453E}"/>
                </a:ext>
              </a:extLst>
            </p:cNvPr>
            <p:cNvPicPr>
              <a:picLocks noChangeAspect="1"/>
            </p:cNvPicPr>
            <p:nvPr/>
          </p:nvPicPr>
          <p:blipFill>
            <a:blip r:embed="rId6"/>
            <a:stretch>
              <a:fillRect/>
            </a:stretch>
          </p:blipFill>
          <p:spPr>
            <a:xfrm>
              <a:off x="8884744" y="1883979"/>
              <a:ext cx="2086304" cy="1417145"/>
            </a:xfrm>
            <a:prstGeom prst="rect">
              <a:avLst/>
            </a:prstGeom>
          </p:spPr>
        </p:pic>
        <p:sp>
          <p:nvSpPr>
            <p:cNvPr id="30" name="TextBox 29">
              <a:extLst>
                <a:ext uri="{FF2B5EF4-FFF2-40B4-BE49-F238E27FC236}">
                  <a16:creationId xmlns:a16="http://schemas.microsoft.com/office/drawing/2014/main" id="{DDB237DE-B661-F62C-FF6C-452A2F60302C}"/>
                </a:ext>
              </a:extLst>
            </p:cNvPr>
            <p:cNvSpPr txBox="1"/>
            <p:nvPr/>
          </p:nvSpPr>
          <p:spPr>
            <a:xfrm>
              <a:off x="8693136" y="1941695"/>
              <a:ext cx="2401843" cy="523220"/>
            </a:xfrm>
            <a:prstGeom prst="rect">
              <a:avLst/>
            </a:prstGeom>
            <a:noFill/>
          </p:spPr>
          <p:txBody>
            <a:bodyPr wrap="square" lIns="91440" tIns="45720" rIns="91440" bIns="45720" anchor="t">
              <a:spAutoFit/>
            </a:bodyPr>
            <a:lstStyle/>
            <a:p>
              <a:pPr algn="ctr"/>
              <a:r>
                <a:rPr lang="en-US" sz="2800">
                  <a:solidFill>
                    <a:schemeClr val="bg1"/>
                  </a:solidFill>
                  <a:latin typeface="+mj-lt"/>
                </a:rPr>
                <a:t>vulnerable</a:t>
              </a:r>
              <a:endParaRPr lang="en-US" sz="2800">
                <a:solidFill>
                  <a:schemeClr val="bg1"/>
                </a:solidFill>
                <a:ea typeface="Lato"/>
                <a:cs typeface="Lato"/>
              </a:endParaRPr>
            </a:p>
          </p:txBody>
        </p:sp>
        <p:pic>
          <p:nvPicPr>
            <p:cNvPr id="35" name="Picture 35">
              <a:extLst>
                <a:ext uri="{FF2B5EF4-FFF2-40B4-BE49-F238E27FC236}">
                  <a16:creationId xmlns:a16="http://schemas.microsoft.com/office/drawing/2014/main" id="{850C701D-2508-47F6-274F-17E28FDCDA95}"/>
                </a:ext>
              </a:extLst>
            </p:cNvPr>
            <p:cNvPicPr>
              <a:picLocks noChangeAspect="1"/>
            </p:cNvPicPr>
            <p:nvPr/>
          </p:nvPicPr>
          <p:blipFill rotWithShape="1">
            <a:blip r:embed="rId7"/>
            <a:srcRect l="36979" t="9152" r="3906" b="42980"/>
            <a:stretch/>
          </p:blipFill>
          <p:spPr>
            <a:xfrm>
              <a:off x="8214866" y="5223112"/>
              <a:ext cx="2543923" cy="1213067"/>
            </a:xfrm>
            <a:prstGeom prst="rect">
              <a:avLst/>
            </a:prstGeom>
          </p:spPr>
        </p:pic>
        <p:sp>
          <p:nvSpPr>
            <p:cNvPr id="34" name="TextBox 33">
              <a:extLst>
                <a:ext uri="{FF2B5EF4-FFF2-40B4-BE49-F238E27FC236}">
                  <a16:creationId xmlns:a16="http://schemas.microsoft.com/office/drawing/2014/main" id="{E4E029DA-19CA-1104-92B4-96A77612F774}"/>
                </a:ext>
              </a:extLst>
            </p:cNvPr>
            <p:cNvSpPr txBox="1"/>
            <p:nvPr/>
          </p:nvSpPr>
          <p:spPr>
            <a:xfrm>
              <a:off x="7814438" y="5385893"/>
              <a:ext cx="2401843" cy="523220"/>
            </a:xfrm>
            <a:prstGeom prst="rect">
              <a:avLst/>
            </a:prstGeom>
            <a:noFill/>
          </p:spPr>
          <p:txBody>
            <a:bodyPr wrap="square" lIns="91440" tIns="45720" rIns="91440" bIns="45720" anchor="t">
              <a:spAutoFit/>
            </a:bodyPr>
            <a:lstStyle/>
            <a:p>
              <a:pPr algn="ctr"/>
              <a:r>
                <a:rPr lang="en-US" sz="2800">
                  <a:solidFill>
                    <a:schemeClr val="bg1"/>
                  </a:solidFill>
                  <a:latin typeface="+mj-lt"/>
                </a:rPr>
                <a:t>vulnerable</a:t>
              </a:r>
              <a:endParaRPr lang="en-US" sz="2800">
                <a:solidFill>
                  <a:schemeClr val="bg1"/>
                </a:solidFill>
                <a:ea typeface="Lato"/>
                <a:cs typeface="Lato"/>
              </a:endParaRPr>
            </a:p>
          </p:txBody>
        </p:sp>
      </p:grpSp>
      <p:sp>
        <p:nvSpPr>
          <p:cNvPr id="32" name="Subtitle 2">
            <a:extLst>
              <a:ext uri="{FF2B5EF4-FFF2-40B4-BE49-F238E27FC236}">
                <a16:creationId xmlns:a16="http://schemas.microsoft.com/office/drawing/2014/main" id="{3323F8BB-BF31-A8C1-A0D9-5D9EB9C27E74}"/>
              </a:ext>
            </a:extLst>
          </p:cNvPr>
          <p:cNvSpPr txBox="1">
            <a:spLocks/>
          </p:cNvSpPr>
          <p:nvPr/>
        </p:nvSpPr>
        <p:spPr>
          <a:xfrm>
            <a:off x="149685" y="2387404"/>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33" name="TextBox 32">
            <a:extLst>
              <a:ext uri="{FF2B5EF4-FFF2-40B4-BE49-F238E27FC236}">
                <a16:creationId xmlns:a16="http://schemas.microsoft.com/office/drawing/2014/main" id="{5F44F527-8810-C996-0E2C-47FDE3FC3EDA}"/>
              </a:ext>
            </a:extLst>
          </p:cNvPr>
          <p:cNvSpPr txBox="1"/>
          <p:nvPr/>
        </p:nvSpPr>
        <p:spPr>
          <a:xfrm>
            <a:off x="5353878" y="1404730"/>
            <a:ext cx="243978" cy="369332"/>
          </a:xfrm>
          <a:prstGeom prst="rect">
            <a:avLst/>
          </a:prstGeom>
          <a:noFill/>
        </p:spPr>
        <p:txBody>
          <a:bodyPr wrap="none" rtlCol="0">
            <a:spAutoFit/>
          </a:bodyPr>
          <a:lstStyle/>
          <a:p>
            <a:r>
              <a:rPr lang="en-US"/>
              <a:t> </a:t>
            </a:r>
          </a:p>
        </p:txBody>
      </p:sp>
      <p:sp>
        <p:nvSpPr>
          <p:cNvPr id="2" name="Freeform: Shape 25">
            <a:extLst>
              <a:ext uri="{FF2B5EF4-FFF2-40B4-BE49-F238E27FC236}">
                <a16:creationId xmlns:a16="http://schemas.microsoft.com/office/drawing/2014/main" id="{A460DFE1-F8FD-C884-D585-26938FAD4C31}"/>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Freeform: Shape 28">
            <a:extLst>
              <a:ext uri="{FF2B5EF4-FFF2-40B4-BE49-F238E27FC236}">
                <a16:creationId xmlns:a16="http://schemas.microsoft.com/office/drawing/2014/main" id="{5A25322F-DFAC-6607-714F-344DA1591088}"/>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ounded Rectangle 10">
            <a:extLst>
              <a:ext uri="{FF2B5EF4-FFF2-40B4-BE49-F238E27FC236}">
                <a16:creationId xmlns:a16="http://schemas.microsoft.com/office/drawing/2014/main" id="{74C76475-3AEB-D1B5-8EEB-C6491A898D11}"/>
              </a:ext>
            </a:extLst>
          </p:cNvPr>
          <p:cNvSpPr/>
          <p:nvPr/>
        </p:nvSpPr>
        <p:spPr>
          <a:xfrm>
            <a:off x="255887" y="2352296"/>
            <a:ext cx="2545717" cy="1323439"/>
          </a:xfrm>
          <a:custGeom>
            <a:avLst/>
            <a:gdLst>
              <a:gd name="connsiteX0" fmla="*/ 0 w 2545717"/>
              <a:gd name="connsiteY0" fmla="*/ 78970 h 1323439"/>
              <a:gd name="connsiteX1" fmla="*/ 78970 w 2545717"/>
              <a:gd name="connsiteY1" fmla="*/ 0 h 1323439"/>
              <a:gd name="connsiteX2" fmla="*/ 699792 w 2545717"/>
              <a:gd name="connsiteY2" fmla="*/ 0 h 1323439"/>
              <a:gd name="connsiteX3" fmla="*/ 1272859 w 2545717"/>
              <a:gd name="connsiteY3" fmla="*/ 0 h 1323439"/>
              <a:gd name="connsiteX4" fmla="*/ 1917558 w 2545717"/>
              <a:gd name="connsiteY4" fmla="*/ 0 h 1323439"/>
              <a:gd name="connsiteX5" fmla="*/ 2466747 w 2545717"/>
              <a:gd name="connsiteY5" fmla="*/ 0 h 1323439"/>
              <a:gd name="connsiteX6" fmla="*/ 2545717 w 2545717"/>
              <a:gd name="connsiteY6" fmla="*/ 78970 h 1323439"/>
              <a:gd name="connsiteX7" fmla="*/ 2545717 w 2545717"/>
              <a:gd name="connsiteY7" fmla="*/ 685029 h 1323439"/>
              <a:gd name="connsiteX8" fmla="*/ 2545717 w 2545717"/>
              <a:gd name="connsiteY8" fmla="*/ 1244469 h 1323439"/>
              <a:gd name="connsiteX9" fmla="*/ 2466747 w 2545717"/>
              <a:gd name="connsiteY9" fmla="*/ 1323439 h 1323439"/>
              <a:gd name="connsiteX10" fmla="*/ 1869803 w 2545717"/>
              <a:gd name="connsiteY10" fmla="*/ 1323439 h 1323439"/>
              <a:gd name="connsiteX11" fmla="*/ 1248981 w 2545717"/>
              <a:gd name="connsiteY11" fmla="*/ 1323439 h 1323439"/>
              <a:gd name="connsiteX12" fmla="*/ 604281 w 2545717"/>
              <a:gd name="connsiteY12" fmla="*/ 1323439 h 1323439"/>
              <a:gd name="connsiteX13" fmla="*/ 78970 w 2545717"/>
              <a:gd name="connsiteY13" fmla="*/ 1323439 h 1323439"/>
              <a:gd name="connsiteX14" fmla="*/ 0 w 2545717"/>
              <a:gd name="connsiteY14" fmla="*/ 1244469 h 1323439"/>
              <a:gd name="connsiteX15" fmla="*/ 0 w 2545717"/>
              <a:gd name="connsiteY15" fmla="*/ 685029 h 1323439"/>
              <a:gd name="connsiteX16" fmla="*/ 0 w 2545717"/>
              <a:gd name="connsiteY16" fmla="*/ 7897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5717" h="1323439" fill="none" extrusionOk="0">
                <a:moveTo>
                  <a:pt x="0" y="78970"/>
                </a:moveTo>
                <a:cubicBezTo>
                  <a:pt x="-6593" y="32076"/>
                  <a:pt x="33984" y="-3200"/>
                  <a:pt x="78970" y="0"/>
                </a:cubicBezTo>
                <a:cubicBezTo>
                  <a:pt x="241086" y="-3372"/>
                  <a:pt x="548283" y="60477"/>
                  <a:pt x="699792" y="0"/>
                </a:cubicBezTo>
                <a:cubicBezTo>
                  <a:pt x="851301" y="-60477"/>
                  <a:pt x="1097251" y="12646"/>
                  <a:pt x="1272859" y="0"/>
                </a:cubicBezTo>
                <a:cubicBezTo>
                  <a:pt x="1448467" y="-12646"/>
                  <a:pt x="1665832" y="34032"/>
                  <a:pt x="1917558" y="0"/>
                </a:cubicBezTo>
                <a:cubicBezTo>
                  <a:pt x="2169284" y="-34032"/>
                  <a:pt x="2199859" y="7668"/>
                  <a:pt x="2466747" y="0"/>
                </a:cubicBezTo>
                <a:cubicBezTo>
                  <a:pt x="2510964" y="-5928"/>
                  <a:pt x="2537171" y="30091"/>
                  <a:pt x="2545717" y="78970"/>
                </a:cubicBezTo>
                <a:cubicBezTo>
                  <a:pt x="2550788" y="216671"/>
                  <a:pt x="2493423" y="460214"/>
                  <a:pt x="2545717" y="685029"/>
                </a:cubicBezTo>
                <a:cubicBezTo>
                  <a:pt x="2598011" y="909844"/>
                  <a:pt x="2535990" y="1065229"/>
                  <a:pt x="2545717" y="1244469"/>
                </a:cubicBezTo>
                <a:cubicBezTo>
                  <a:pt x="2548551" y="1282099"/>
                  <a:pt x="2510563" y="1319732"/>
                  <a:pt x="2466747" y="1323439"/>
                </a:cubicBezTo>
                <a:cubicBezTo>
                  <a:pt x="2262047" y="1366794"/>
                  <a:pt x="2092905" y="1300506"/>
                  <a:pt x="1869803" y="1323439"/>
                </a:cubicBezTo>
                <a:cubicBezTo>
                  <a:pt x="1646701" y="1346372"/>
                  <a:pt x="1534768" y="1294841"/>
                  <a:pt x="1248981" y="1323439"/>
                </a:cubicBezTo>
                <a:cubicBezTo>
                  <a:pt x="963194" y="1352037"/>
                  <a:pt x="738580" y="1310248"/>
                  <a:pt x="604281" y="1323439"/>
                </a:cubicBezTo>
                <a:cubicBezTo>
                  <a:pt x="469982" y="1336630"/>
                  <a:pt x="322249" y="1314505"/>
                  <a:pt x="78970" y="1323439"/>
                </a:cubicBezTo>
                <a:cubicBezTo>
                  <a:pt x="34138" y="1316969"/>
                  <a:pt x="6131" y="1280967"/>
                  <a:pt x="0" y="1244469"/>
                </a:cubicBezTo>
                <a:cubicBezTo>
                  <a:pt x="-42057" y="1070793"/>
                  <a:pt x="48854" y="950266"/>
                  <a:pt x="0" y="685029"/>
                </a:cubicBezTo>
                <a:cubicBezTo>
                  <a:pt x="-48854" y="419792"/>
                  <a:pt x="62488" y="267837"/>
                  <a:pt x="0" y="78970"/>
                </a:cubicBezTo>
                <a:close/>
              </a:path>
              <a:path w="2545717" h="1323439" stroke="0" extrusionOk="0">
                <a:moveTo>
                  <a:pt x="0" y="78970"/>
                </a:moveTo>
                <a:cubicBezTo>
                  <a:pt x="-353" y="38201"/>
                  <a:pt x="33686" y="630"/>
                  <a:pt x="78970" y="0"/>
                </a:cubicBezTo>
                <a:cubicBezTo>
                  <a:pt x="210916" y="-11417"/>
                  <a:pt x="473304" y="19031"/>
                  <a:pt x="628159" y="0"/>
                </a:cubicBezTo>
                <a:cubicBezTo>
                  <a:pt x="783014" y="-19031"/>
                  <a:pt x="947965" y="14699"/>
                  <a:pt x="1177347" y="0"/>
                </a:cubicBezTo>
                <a:cubicBezTo>
                  <a:pt x="1406729" y="-14699"/>
                  <a:pt x="1559249" y="15906"/>
                  <a:pt x="1702658" y="0"/>
                </a:cubicBezTo>
                <a:cubicBezTo>
                  <a:pt x="1846067" y="-15906"/>
                  <a:pt x="2297700" y="64413"/>
                  <a:pt x="2466747" y="0"/>
                </a:cubicBezTo>
                <a:cubicBezTo>
                  <a:pt x="2513370" y="-999"/>
                  <a:pt x="2549177" y="35084"/>
                  <a:pt x="2545717" y="78970"/>
                </a:cubicBezTo>
                <a:cubicBezTo>
                  <a:pt x="2575609" y="243374"/>
                  <a:pt x="2536953" y="496246"/>
                  <a:pt x="2545717" y="650065"/>
                </a:cubicBezTo>
                <a:cubicBezTo>
                  <a:pt x="2554481" y="803884"/>
                  <a:pt x="2535717" y="1011244"/>
                  <a:pt x="2545717" y="1244469"/>
                </a:cubicBezTo>
                <a:cubicBezTo>
                  <a:pt x="2549100" y="1283332"/>
                  <a:pt x="2510515" y="1322317"/>
                  <a:pt x="2466747" y="1323439"/>
                </a:cubicBezTo>
                <a:cubicBezTo>
                  <a:pt x="2205282" y="1325005"/>
                  <a:pt x="2086881" y="1260366"/>
                  <a:pt x="1822047" y="1323439"/>
                </a:cubicBezTo>
                <a:cubicBezTo>
                  <a:pt x="1557213" y="1386512"/>
                  <a:pt x="1489470" y="1282700"/>
                  <a:pt x="1225103" y="1323439"/>
                </a:cubicBezTo>
                <a:cubicBezTo>
                  <a:pt x="960736" y="1364178"/>
                  <a:pt x="806896" y="1282543"/>
                  <a:pt x="628159" y="1323439"/>
                </a:cubicBezTo>
                <a:cubicBezTo>
                  <a:pt x="449422" y="1364335"/>
                  <a:pt x="284675" y="1317192"/>
                  <a:pt x="78970" y="1323439"/>
                </a:cubicBezTo>
                <a:cubicBezTo>
                  <a:pt x="45238" y="1322893"/>
                  <a:pt x="7795" y="1298460"/>
                  <a:pt x="0" y="1244469"/>
                </a:cubicBezTo>
                <a:cubicBezTo>
                  <a:pt x="-9462" y="1111164"/>
                  <a:pt x="63888" y="819755"/>
                  <a:pt x="0" y="661720"/>
                </a:cubicBezTo>
                <a:cubicBezTo>
                  <a:pt x="-63888" y="503685"/>
                  <a:pt x="44054" y="230154"/>
                  <a:pt x="0" y="78970"/>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2146978718">
                  <a:prstGeom prst="roundRect">
                    <a:avLst>
                      <a:gd name="adj" fmla="val 59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252889-A9D7-582A-99A6-34CE3DE4278A}"/>
              </a:ext>
            </a:extLst>
          </p:cNvPr>
          <p:cNvSpPr txBox="1">
            <a:spLocks/>
          </p:cNvSpPr>
          <p:nvPr/>
        </p:nvSpPr>
        <p:spPr>
          <a:xfrm>
            <a:off x="132806" y="69877"/>
            <a:ext cx="16233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Ocean </a:t>
            </a:r>
            <a:br>
              <a:rPr lang="en-US" sz="3600" dirty="0">
                <a:solidFill>
                  <a:schemeClr val="bg1"/>
                </a:solidFill>
              </a:rPr>
            </a:br>
            <a:r>
              <a:rPr lang="en-US" sz="3600" dirty="0">
                <a:solidFill>
                  <a:schemeClr val="bg1"/>
                </a:solidFill>
              </a:rPr>
              <a:t>WARMING</a:t>
            </a:r>
          </a:p>
        </p:txBody>
      </p:sp>
      <p:sp>
        <p:nvSpPr>
          <p:cNvPr id="24" name="TextBox 23">
            <a:extLst>
              <a:ext uri="{FF2B5EF4-FFF2-40B4-BE49-F238E27FC236}">
                <a16:creationId xmlns:a16="http://schemas.microsoft.com/office/drawing/2014/main" id="{8C597F85-A32A-979D-E828-E20FF5B79BE2}"/>
              </a:ext>
            </a:extLst>
          </p:cNvPr>
          <p:cNvSpPr txBox="1"/>
          <p:nvPr/>
        </p:nvSpPr>
        <p:spPr>
          <a:xfrm>
            <a:off x="538860" y="2554801"/>
            <a:ext cx="1867568" cy="800219"/>
          </a:xfrm>
          <a:prstGeom prst="rect">
            <a:avLst/>
          </a:prstGeom>
          <a:noFill/>
        </p:spPr>
        <p:txBody>
          <a:bodyPr wrap="square" lIns="91440" tIns="45720" rIns="91440" bIns="45720" anchor="t">
            <a:spAutoFit/>
          </a:bodyPr>
          <a:lstStyle/>
          <a:p>
            <a:pPr algn="ctr"/>
            <a:r>
              <a:rPr lang="en-US" dirty="0">
                <a:solidFill>
                  <a:schemeClr val="bg1"/>
                </a:solidFill>
                <a:latin typeface="Calibri" panose="020F0502020204030204" pitchFamily="34" charset="0"/>
                <a:cs typeface="Calibri" panose="020F0502020204030204" pitchFamily="34" charset="0"/>
              </a:rPr>
              <a:t>Lost </a:t>
            </a:r>
            <a:r>
              <a:rPr lang="en-US" sz="2800" dirty="0">
                <a:solidFill>
                  <a:schemeClr val="accent2"/>
                </a:solidFill>
                <a:latin typeface="Calibri" panose="020F0502020204030204" pitchFamily="34" charset="0"/>
                <a:cs typeface="Calibri" panose="020F0502020204030204" pitchFamily="34" charset="0"/>
              </a:rPr>
              <a:t>half</a:t>
            </a:r>
            <a:r>
              <a:rPr lang="en-US" sz="2800"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its live coral in 20 years</a:t>
            </a:r>
          </a:p>
        </p:txBody>
      </p:sp>
      <p:sp>
        <p:nvSpPr>
          <p:cNvPr id="9" name="Title 1">
            <a:extLst>
              <a:ext uri="{FF2B5EF4-FFF2-40B4-BE49-F238E27FC236}">
                <a16:creationId xmlns:a16="http://schemas.microsoft.com/office/drawing/2014/main" id="{BCA0D9A7-10CF-AF93-45C8-1D499E2C31BA}"/>
              </a:ext>
            </a:extLst>
          </p:cNvPr>
          <p:cNvSpPr txBox="1">
            <a:spLocks/>
          </p:cNvSpPr>
          <p:nvPr/>
        </p:nvSpPr>
        <p:spPr>
          <a:xfrm>
            <a:off x="4104404" y="339314"/>
            <a:ext cx="6088943" cy="1138869"/>
          </a:xfrm>
          <a:prstGeom prst="rect">
            <a:avLst/>
          </a:prstGeom>
          <a:solidFill>
            <a:srgbClr val="00206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BIGGER PICTURE:</a:t>
            </a:r>
          </a:p>
          <a:p>
            <a:pPr algn="ctr"/>
            <a:r>
              <a:rPr lang="en-US" sz="3200" dirty="0">
                <a:solidFill>
                  <a:schemeClr val="bg1"/>
                </a:solidFill>
              </a:rPr>
              <a:t>THE GREAT BARRIER REEF</a:t>
            </a:r>
            <a:br>
              <a:rPr lang="en-US" sz="3200" dirty="0">
                <a:solidFill>
                  <a:schemeClr val="bg1"/>
                </a:solidFill>
              </a:rPr>
            </a:br>
            <a:br>
              <a:rPr lang="en-US" sz="3200" dirty="0">
                <a:solidFill>
                  <a:schemeClr val="bg1"/>
                </a:solidFill>
              </a:rPr>
            </a:br>
            <a:r>
              <a:rPr lang="en-US" sz="3200" dirty="0">
                <a:solidFill>
                  <a:schemeClr val="bg1"/>
                </a:solidFill>
              </a:rPr>
              <a:t>			</a:t>
            </a:r>
          </a:p>
        </p:txBody>
      </p:sp>
    </p:spTree>
    <p:extLst>
      <p:ext uri="{BB962C8B-B14F-4D97-AF65-F5344CB8AC3E}">
        <p14:creationId xmlns:p14="http://schemas.microsoft.com/office/powerpoint/2010/main" val="29114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20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23" grpId="0" animBg="1"/>
    </p:bldLst>
  </p:timing>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0982">
              <a:schemeClr val="accent1"/>
            </a:gs>
            <a:gs pos="50982">
              <a:srgbClr val="6CBB74"/>
            </a:gs>
            <a:gs pos="0">
              <a:schemeClr val="accent2"/>
            </a:gs>
            <a:gs pos="87000">
              <a:schemeClr val="accent5"/>
            </a:gs>
          </a:gsLst>
          <a:lin ang="16200000" scaled="0"/>
        </a:gradFill>
        <a:effectLst/>
      </p:bgPr>
    </p:bg>
    <p:spTree>
      <p:nvGrpSpPr>
        <p:cNvPr id="1" name=""/>
        <p:cNvGrpSpPr/>
        <p:nvPr/>
      </p:nvGrpSpPr>
      <p:grpSpPr>
        <a:xfrm>
          <a:off x="0" y="0"/>
          <a:ext cx="0" cy="0"/>
          <a:chOff x="0" y="0"/>
          <a:chExt cx="0" cy="0"/>
        </a:xfrm>
      </p:grpSpPr>
      <p:pic>
        <p:nvPicPr>
          <p:cNvPr id="7" name="Picture 7" descr="A picture containing text, screenshot, monitor, display&#10;&#10;Description automatically generated">
            <a:extLst>
              <a:ext uri="{FF2B5EF4-FFF2-40B4-BE49-F238E27FC236}">
                <a16:creationId xmlns:a16="http://schemas.microsoft.com/office/drawing/2014/main" id="{0DE48808-FF30-3F9F-62B2-B64B5476118D}"/>
              </a:ext>
            </a:extLst>
          </p:cNvPr>
          <p:cNvPicPr>
            <a:picLocks noChangeAspect="1"/>
          </p:cNvPicPr>
          <p:nvPr/>
        </p:nvPicPr>
        <p:blipFill rotWithShape="1">
          <a:blip r:embed="rId3"/>
          <a:srcRect l="9752" t="40355" r="38064" b="14656"/>
          <a:stretch/>
        </p:blipFill>
        <p:spPr>
          <a:xfrm>
            <a:off x="-141514" y="-4060"/>
            <a:ext cx="12469592" cy="7073382"/>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9D054F39-8D87-E741-3420-E021316B6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88" y="2129799"/>
            <a:ext cx="3402067" cy="3402067"/>
          </a:xfrm>
          <a:prstGeom prst="rect">
            <a:avLst/>
          </a:prstGeom>
        </p:spPr>
      </p:pic>
      <p:sp>
        <p:nvSpPr>
          <p:cNvPr id="2" name="Title 4">
            <a:extLst>
              <a:ext uri="{FF2B5EF4-FFF2-40B4-BE49-F238E27FC236}">
                <a16:creationId xmlns:a16="http://schemas.microsoft.com/office/drawing/2014/main" id="{A5A0993C-FBE6-4F1A-BFDD-B62609FBF013}"/>
              </a:ext>
            </a:extLst>
          </p:cNvPr>
          <p:cNvSpPr txBox="1">
            <a:spLocks/>
          </p:cNvSpPr>
          <p:nvPr/>
        </p:nvSpPr>
        <p:spPr>
          <a:xfrm>
            <a:off x="6132138" y="196393"/>
            <a:ext cx="6196256" cy="374871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9600" kern="1200">
                <a:solidFill>
                  <a:schemeClr val="accent1"/>
                </a:solidFill>
                <a:latin typeface="+mj-lt"/>
                <a:ea typeface="+mj-ea"/>
                <a:cs typeface="+mj-cs"/>
              </a:defRPr>
            </a:lvl1pPr>
          </a:lstStyle>
          <a:p>
            <a:r>
              <a:rPr lang="en-US" sz="8800">
                <a:solidFill>
                  <a:schemeClr val="bg1"/>
                </a:solidFill>
                <a:hlinkClick r:id="rId5">
                  <a:extLst>
                    <a:ext uri="{A12FA001-AC4F-418D-AE19-62706E023703}">
                      <ahyp:hlinkClr xmlns:ahyp="http://schemas.microsoft.com/office/drawing/2018/hyperlinkcolor" val="tx"/>
                    </a:ext>
                  </a:extLst>
                </a:hlinkClick>
              </a:rPr>
              <a:t>Coral reef restoration success</a:t>
            </a:r>
            <a:r>
              <a:rPr lang="en-US" sz="8800">
                <a:solidFill>
                  <a:schemeClr val="bg1"/>
                </a:solidFill>
              </a:rPr>
              <a:t> story</a:t>
            </a:r>
            <a:endParaRPr lang="en-US">
              <a:solidFill>
                <a:schemeClr val="bg1"/>
              </a:solidFill>
            </a:endParaRPr>
          </a:p>
        </p:txBody>
      </p:sp>
    </p:spTree>
    <p:extLst>
      <p:ext uri="{BB962C8B-B14F-4D97-AF65-F5344CB8AC3E}">
        <p14:creationId xmlns:p14="http://schemas.microsoft.com/office/powerpoint/2010/main" val="3149031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Wave Ocean photo and picture">
            <a:extLst>
              <a:ext uri="{FF2B5EF4-FFF2-40B4-BE49-F238E27FC236}">
                <a16:creationId xmlns:a16="http://schemas.microsoft.com/office/drawing/2014/main" id="{8F1F6995-EC61-D7F8-CD51-AF4CAEA2D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 y="0"/>
            <a:ext cx="12203303" cy="68643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59A05F2-8307-2B0E-0AAD-4D0EB85083BB}"/>
              </a:ext>
            </a:extLst>
          </p:cNvPr>
          <p:cNvSpPr/>
          <p:nvPr/>
        </p:nvSpPr>
        <p:spPr>
          <a:xfrm>
            <a:off x="-1" y="3224323"/>
            <a:ext cx="12192001"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accent2"/>
                </a:solidFill>
                <a:latin typeface="+mj-lt"/>
              </a:rPr>
              <a:t>CONSUME</a:t>
            </a:r>
            <a:r>
              <a:rPr lang="en-US" sz="3200" b="1" dirty="0">
                <a:solidFill>
                  <a:schemeClr val="bg1"/>
                </a:solidFill>
                <a:latin typeface="+mj-lt"/>
              </a:rPr>
              <a:t> : </a:t>
            </a:r>
            <a:r>
              <a:rPr lang="en-US" sz="2000" b="1" dirty="0">
                <a:solidFill>
                  <a:schemeClr val="bg1"/>
                </a:solidFill>
                <a:latin typeface="Varela Round"/>
                <a:cs typeface="Varela Round"/>
              </a:rPr>
              <a:t>Be a conscious consumer</a:t>
            </a:r>
            <a:endParaRPr lang="en-US" sz="3200" b="1" dirty="0">
              <a:solidFill>
                <a:schemeClr val="bg1"/>
              </a:solidFill>
              <a:latin typeface="Varela Round"/>
              <a:ea typeface="Lato"/>
              <a:cs typeface="Varela Round"/>
            </a:endParaRPr>
          </a:p>
        </p:txBody>
      </p:sp>
      <p:sp>
        <p:nvSpPr>
          <p:cNvPr id="15" name="Rectangle 14">
            <a:extLst>
              <a:ext uri="{FF2B5EF4-FFF2-40B4-BE49-F238E27FC236}">
                <a16:creationId xmlns:a16="http://schemas.microsoft.com/office/drawing/2014/main" id="{D3921FCD-26BC-DD0A-F854-473EF92BD0C0}"/>
              </a:ext>
            </a:extLst>
          </p:cNvPr>
          <p:cNvSpPr/>
          <p:nvPr/>
        </p:nvSpPr>
        <p:spPr>
          <a:xfrm>
            <a:off x="-59243" y="4160970"/>
            <a:ext cx="12203304"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bg1"/>
                </a:solidFill>
                <a:latin typeface="+mj-lt"/>
              </a:rPr>
              <a:t>   </a:t>
            </a:r>
            <a:r>
              <a:rPr lang="en-US" sz="3600" dirty="0">
                <a:solidFill>
                  <a:schemeClr val="accent2"/>
                </a:solidFill>
                <a:latin typeface="+mj-lt"/>
              </a:rPr>
              <a:t>EDUCATE</a:t>
            </a:r>
            <a:r>
              <a:rPr lang="en-US" sz="3600" dirty="0">
                <a:solidFill>
                  <a:schemeClr val="bg1"/>
                </a:solidFill>
                <a:latin typeface="+mj-lt"/>
              </a:rPr>
              <a:t> :  </a:t>
            </a:r>
            <a:r>
              <a:rPr lang="en-US" sz="2000" dirty="0">
                <a:solidFill>
                  <a:schemeClr val="bg1"/>
                </a:solidFill>
                <a:latin typeface="Varela Round"/>
                <a:cs typeface="Varela Round"/>
              </a:rPr>
              <a:t>Learn more about the topic</a:t>
            </a:r>
            <a:endParaRPr lang="en-US" sz="2000" dirty="0">
              <a:solidFill>
                <a:schemeClr val="bg1"/>
              </a:solidFill>
              <a:latin typeface="Varela Round"/>
              <a:ea typeface="Lato"/>
              <a:cs typeface="Varela Round"/>
            </a:endParaRPr>
          </a:p>
        </p:txBody>
      </p:sp>
      <p:sp>
        <p:nvSpPr>
          <p:cNvPr id="16" name="Rectangle 15">
            <a:extLst>
              <a:ext uri="{FF2B5EF4-FFF2-40B4-BE49-F238E27FC236}">
                <a16:creationId xmlns:a16="http://schemas.microsoft.com/office/drawing/2014/main" id="{78F93FDF-CC65-40AC-E33E-BD1D30163A67}"/>
              </a:ext>
            </a:extLst>
          </p:cNvPr>
          <p:cNvSpPr/>
          <p:nvPr/>
        </p:nvSpPr>
        <p:spPr>
          <a:xfrm>
            <a:off x="-58356" y="5097618"/>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bg1"/>
                </a:solidFill>
                <a:latin typeface="ALBOROTO"/>
              </a:rPr>
              <a:t> </a:t>
            </a:r>
            <a:r>
              <a:rPr lang="en-US" sz="3200" b="1" dirty="0">
                <a:solidFill>
                  <a:schemeClr val="bg1"/>
                </a:solidFill>
                <a:latin typeface="+mj-lt"/>
              </a:rPr>
              <a:t> </a:t>
            </a:r>
            <a:r>
              <a:rPr lang="en-US" sz="3200" b="1" dirty="0">
                <a:solidFill>
                  <a:schemeClr val="accent2"/>
                </a:solidFill>
                <a:latin typeface="+mj-lt"/>
              </a:rPr>
              <a:t>Do</a:t>
            </a:r>
            <a:r>
              <a:rPr lang="en-US" sz="3200" b="1" dirty="0">
                <a:solidFill>
                  <a:schemeClr val="bg1"/>
                </a:solidFill>
                <a:latin typeface="+mj-lt"/>
              </a:rPr>
              <a:t> : </a:t>
            </a:r>
            <a:r>
              <a:rPr lang="en-US" sz="2000" b="1" dirty="0">
                <a:solidFill>
                  <a:schemeClr val="bg1"/>
                </a:solidFill>
              </a:rPr>
              <a:t>Be Proactive. Get involved.</a:t>
            </a:r>
            <a:endParaRPr lang="en-US" sz="3200" b="1" dirty="0">
              <a:solidFill>
                <a:schemeClr val="bg1"/>
              </a:solidFill>
              <a:ea typeface="Lato"/>
              <a:cs typeface="Lato"/>
            </a:endParaRPr>
          </a:p>
        </p:txBody>
      </p:sp>
      <p:sp>
        <p:nvSpPr>
          <p:cNvPr id="17" name="Rectangle 16">
            <a:extLst>
              <a:ext uri="{FF2B5EF4-FFF2-40B4-BE49-F238E27FC236}">
                <a16:creationId xmlns:a16="http://schemas.microsoft.com/office/drawing/2014/main" id="{9CB5AFAC-0123-B3B7-D7B1-3288AF33C1A4}"/>
              </a:ext>
            </a:extLst>
          </p:cNvPr>
          <p:cNvSpPr/>
          <p:nvPr/>
        </p:nvSpPr>
        <p:spPr>
          <a:xfrm>
            <a:off x="-58356" y="6092047"/>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bg1"/>
                </a:solidFill>
                <a:latin typeface="ALBOROTO"/>
              </a:rPr>
              <a:t> </a:t>
            </a:r>
            <a:r>
              <a:rPr lang="en-US" sz="3200" b="1" dirty="0">
                <a:solidFill>
                  <a:schemeClr val="bg1"/>
                </a:solidFill>
                <a:latin typeface="+mj-lt"/>
              </a:rPr>
              <a:t> </a:t>
            </a:r>
            <a:r>
              <a:rPr lang="en-US" sz="3200" b="1" dirty="0">
                <a:solidFill>
                  <a:schemeClr val="accent2"/>
                </a:solidFill>
                <a:latin typeface="+mj-lt"/>
              </a:rPr>
              <a:t>DISCUSS</a:t>
            </a:r>
            <a:r>
              <a:rPr lang="en-US" sz="3200" b="1" dirty="0">
                <a:solidFill>
                  <a:schemeClr val="bg1"/>
                </a:solidFill>
                <a:latin typeface="+mj-lt"/>
              </a:rPr>
              <a:t>: </a:t>
            </a:r>
            <a:r>
              <a:rPr lang="en-US" sz="2000" b="1" dirty="0">
                <a:solidFill>
                  <a:schemeClr val="bg1"/>
                </a:solidFill>
              </a:rPr>
              <a:t>Share knowledge with friends and family </a:t>
            </a:r>
            <a:endParaRPr lang="en-US" sz="3200" b="1" dirty="0">
              <a:solidFill>
                <a:schemeClr val="bg1"/>
              </a:solidFill>
              <a:ea typeface="Lato"/>
              <a:cs typeface="Lato"/>
            </a:endParaRPr>
          </a:p>
        </p:txBody>
      </p:sp>
      <p:pic>
        <p:nvPicPr>
          <p:cNvPr id="9" name="Picture 8">
            <a:extLst>
              <a:ext uri="{FF2B5EF4-FFF2-40B4-BE49-F238E27FC236}">
                <a16:creationId xmlns:a16="http://schemas.microsoft.com/office/drawing/2014/main" id="{88696B81-4512-ABE2-EF6B-F5BE10BA035C}"/>
              </a:ext>
            </a:extLst>
          </p:cNvPr>
          <p:cNvPicPr>
            <a:picLocks noChangeAspect="1"/>
          </p:cNvPicPr>
          <p:nvPr/>
        </p:nvPicPr>
        <p:blipFill>
          <a:blip r:embed="rId4">
            <a:alphaModFix amt="85000"/>
            <a:duotone>
              <a:prstClr val="black"/>
              <a:schemeClr val="accent3">
                <a:tint val="45000"/>
                <a:satMod val="400000"/>
              </a:schemeClr>
            </a:duotone>
          </a:blip>
          <a:stretch>
            <a:fillRect/>
          </a:stretch>
        </p:blipFill>
        <p:spPr>
          <a:xfrm>
            <a:off x="7500854" y="3068326"/>
            <a:ext cx="6047442" cy="6047442"/>
          </a:xfrm>
          <a:prstGeom prst="rect">
            <a:avLst/>
          </a:prstGeom>
          <a:effectLst/>
        </p:spPr>
      </p:pic>
      <p:sp>
        <p:nvSpPr>
          <p:cNvPr id="2" name="Rectangle 1">
            <a:extLst>
              <a:ext uri="{FF2B5EF4-FFF2-40B4-BE49-F238E27FC236}">
                <a16:creationId xmlns:a16="http://schemas.microsoft.com/office/drawing/2014/main" id="{A9135CDE-2310-EA05-C1AF-2C0F6263FEEE}"/>
              </a:ext>
            </a:extLst>
          </p:cNvPr>
          <p:cNvSpPr/>
          <p:nvPr/>
        </p:nvSpPr>
        <p:spPr>
          <a:xfrm>
            <a:off x="146981" y="206984"/>
            <a:ext cx="2397212" cy="238449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5328A3D-A2D6-6EE9-87D3-87292AC2D346}"/>
              </a:ext>
            </a:extLst>
          </p:cNvPr>
          <p:cNvSpPr/>
          <p:nvPr/>
        </p:nvSpPr>
        <p:spPr>
          <a:xfrm>
            <a:off x="2145152" y="1083984"/>
            <a:ext cx="5708630" cy="92333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8E9BDF-6210-B4D9-3D13-39BD67DD546A}"/>
              </a:ext>
            </a:extLst>
          </p:cNvPr>
          <p:cNvSpPr txBox="1"/>
          <p:nvPr/>
        </p:nvSpPr>
        <p:spPr>
          <a:xfrm>
            <a:off x="3265661" y="1046314"/>
            <a:ext cx="4061085" cy="923330"/>
          </a:xfrm>
          <a:prstGeom prst="rect">
            <a:avLst/>
          </a:prstGeom>
          <a:noFill/>
        </p:spPr>
        <p:txBody>
          <a:bodyPr wrap="square" rtlCol="0">
            <a:spAutoFit/>
          </a:bodyPr>
          <a:lstStyle/>
          <a:p>
            <a:r>
              <a:rPr lang="en-US" sz="5400" dirty="0">
                <a:solidFill>
                  <a:schemeClr val="accent2"/>
                </a:solidFill>
                <a:latin typeface="+mj-lt"/>
              </a:rPr>
              <a:t>Solutions </a:t>
            </a:r>
          </a:p>
        </p:txBody>
      </p:sp>
      <p:sp>
        <p:nvSpPr>
          <p:cNvPr id="7" name="TextBox 6">
            <a:extLst>
              <a:ext uri="{FF2B5EF4-FFF2-40B4-BE49-F238E27FC236}">
                <a16:creationId xmlns:a16="http://schemas.microsoft.com/office/drawing/2014/main" id="{B20EF3E8-8FB1-C438-7989-3B99762F83ED}"/>
              </a:ext>
            </a:extLst>
          </p:cNvPr>
          <p:cNvSpPr txBox="1"/>
          <p:nvPr/>
        </p:nvSpPr>
        <p:spPr>
          <a:xfrm>
            <a:off x="2458821" y="1907475"/>
            <a:ext cx="5394960" cy="584775"/>
          </a:xfrm>
          <a:prstGeom prst="rect">
            <a:avLst/>
          </a:prstGeom>
          <a:solidFill>
            <a:schemeClr val="accent5">
              <a:lumMod val="75000"/>
            </a:schemeClr>
          </a:solidFill>
        </p:spPr>
        <p:txBody>
          <a:bodyPr wrap="square" rtlCol="0">
            <a:spAutoFit/>
          </a:bodyPr>
          <a:lstStyle/>
          <a:p>
            <a:r>
              <a:rPr lang="en-US" sz="3200" dirty="0">
                <a:solidFill>
                  <a:schemeClr val="bg1"/>
                </a:solidFill>
                <a:latin typeface="+mj-lt"/>
              </a:rPr>
              <a:t>TOGETHER WE CAN fix our future</a:t>
            </a:r>
          </a:p>
        </p:txBody>
      </p:sp>
      <p:pic>
        <p:nvPicPr>
          <p:cNvPr id="8" name="Picture 7" descr="A logo for a company&#10;&#10;Description automatically generated">
            <a:extLst>
              <a:ext uri="{FF2B5EF4-FFF2-40B4-BE49-F238E27FC236}">
                <a16:creationId xmlns:a16="http://schemas.microsoft.com/office/drawing/2014/main" id="{979B38E9-6453-ED56-E32B-2DABA5113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84" y="309884"/>
            <a:ext cx="2090928" cy="2090928"/>
          </a:xfrm>
          <a:prstGeom prst="rect">
            <a:avLst/>
          </a:prstGeom>
        </p:spPr>
      </p:pic>
    </p:spTree>
    <p:extLst>
      <p:ext uri="{BB962C8B-B14F-4D97-AF65-F5344CB8AC3E}">
        <p14:creationId xmlns:p14="http://schemas.microsoft.com/office/powerpoint/2010/main" val="174445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3">
                                            <p:txEl>
                                              <p:pRg st="0" end="0"/>
                                            </p:txEl>
                                          </p:spTgt>
                                        </p:tgtEl>
                                      </p:cBhvr>
                                    </p:animEffect>
                                    <p:set>
                                      <p:cBhvr>
                                        <p:cTn id="27" dur="1" fill="hold">
                                          <p:stCondLst>
                                            <p:cond delay="499"/>
                                          </p:stCondLst>
                                        </p:cTn>
                                        <p:tgtEl>
                                          <p:spTgt spid="13">
                                            <p:txEl>
                                              <p:pRg st="0" end="0"/>
                                            </p:txEl>
                                          </p:spTgt>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3">
                                            <p:bg/>
                                          </p:spTgt>
                                        </p:tgtEl>
                                      </p:cBhvr>
                                    </p:animEffect>
                                    <p:set>
                                      <p:cBhvr>
                                        <p:cTn id="30" dur="1" fill="hold">
                                          <p:stCondLst>
                                            <p:cond delay="499"/>
                                          </p:stCondLst>
                                        </p:cTn>
                                        <p:tgtEl>
                                          <p:spTgt spid="13">
                                            <p:bg/>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15" grpId="0" animBg="1"/>
      <p:bldP spid="15" grpId="1" animBg="1"/>
      <p:bldP spid="16" grpId="0" animBg="1"/>
      <p:bldP spid="17" grpId="0" animBg="1"/>
      <p:bldP spid="1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022A28-08D2-0E02-8D73-6E186C7874E0}"/>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A1DE8E-F6E1-1B48-33AE-59A866142746}"/>
              </a:ext>
            </a:extLst>
          </p:cNvPr>
          <p:cNvSpPr/>
          <p:nvPr/>
        </p:nvSpPr>
        <p:spPr>
          <a:xfrm>
            <a:off x="9177126" y="2788138"/>
            <a:ext cx="3164322" cy="2810136"/>
          </a:xfrm>
          <a:custGeom>
            <a:avLst/>
            <a:gdLst>
              <a:gd name="connsiteX0" fmla="*/ 0 w 3164322"/>
              <a:gd name="connsiteY0" fmla="*/ 1405068 h 2810136"/>
              <a:gd name="connsiteX1" fmla="*/ 1582161 w 3164322"/>
              <a:gd name="connsiteY1" fmla="*/ 0 h 2810136"/>
              <a:gd name="connsiteX2" fmla="*/ 3164322 w 3164322"/>
              <a:gd name="connsiteY2" fmla="*/ 1405068 h 2810136"/>
              <a:gd name="connsiteX3" fmla="*/ 1582161 w 3164322"/>
              <a:gd name="connsiteY3" fmla="*/ 2810136 h 2810136"/>
              <a:gd name="connsiteX4" fmla="*/ 0 w 3164322"/>
              <a:gd name="connsiteY4" fmla="*/ 1405068 h 281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322" h="2810136" fill="none" extrusionOk="0">
                <a:moveTo>
                  <a:pt x="0" y="1405068"/>
                </a:moveTo>
                <a:cubicBezTo>
                  <a:pt x="215153" y="654594"/>
                  <a:pt x="779827" y="-147082"/>
                  <a:pt x="1582161" y="0"/>
                </a:cubicBezTo>
                <a:cubicBezTo>
                  <a:pt x="2437565" y="-2818"/>
                  <a:pt x="3117649" y="673012"/>
                  <a:pt x="3164322" y="1405068"/>
                </a:cubicBezTo>
                <a:cubicBezTo>
                  <a:pt x="3157177" y="2112929"/>
                  <a:pt x="2338702" y="2973097"/>
                  <a:pt x="1582161" y="2810136"/>
                </a:cubicBezTo>
                <a:cubicBezTo>
                  <a:pt x="869684" y="2900453"/>
                  <a:pt x="207566" y="2230973"/>
                  <a:pt x="0" y="1405068"/>
                </a:cubicBezTo>
                <a:close/>
              </a:path>
              <a:path w="3164322" h="2810136" stroke="0" extrusionOk="0">
                <a:moveTo>
                  <a:pt x="0" y="1405068"/>
                </a:moveTo>
                <a:cubicBezTo>
                  <a:pt x="-89860" y="573643"/>
                  <a:pt x="665792" y="15976"/>
                  <a:pt x="1582161" y="0"/>
                </a:cubicBezTo>
                <a:cubicBezTo>
                  <a:pt x="2657010" y="42325"/>
                  <a:pt x="3085159" y="631587"/>
                  <a:pt x="3164322" y="1405068"/>
                </a:cubicBezTo>
                <a:cubicBezTo>
                  <a:pt x="3129092" y="2215470"/>
                  <a:pt x="2424697" y="2982961"/>
                  <a:pt x="1582161" y="2810136"/>
                </a:cubicBezTo>
                <a:cubicBezTo>
                  <a:pt x="656768" y="2781910"/>
                  <a:pt x="98880" y="2228312"/>
                  <a:pt x="0" y="1405068"/>
                </a:cubicBezTo>
                <a:close/>
              </a:path>
            </a:pathLst>
          </a:custGeom>
          <a:ln w="31750">
            <a:solidFill>
              <a:srgbClr val="1AA195"/>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68B1680B-B4D4-3E87-D827-4998E96A3C0C}"/>
              </a:ext>
            </a:extLst>
          </p:cNvPr>
          <p:cNvPicPr>
            <a:picLocks noChangeAspect="1"/>
          </p:cNvPicPr>
          <p:nvPr/>
        </p:nvPicPr>
        <p:blipFill>
          <a:blip r:embed="rId3">
            <a:duotone>
              <a:prstClr val="black"/>
              <a:schemeClr val="accent3">
                <a:tint val="45000"/>
                <a:satMod val="400000"/>
              </a:schemeClr>
            </a:duotone>
          </a:blip>
          <a:stretch>
            <a:fillRect/>
          </a:stretch>
        </p:blipFill>
        <p:spPr>
          <a:xfrm>
            <a:off x="9441184" y="2847458"/>
            <a:ext cx="2750816" cy="2750816"/>
          </a:xfrm>
          <a:prstGeom prst="rect">
            <a:avLst/>
          </a:prstGeom>
        </p:spPr>
      </p:pic>
      <p:sp>
        <p:nvSpPr>
          <p:cNvPr id="13" name="Arc 12">
            <a:extLst>
              <a:ext uri="{FF2B5EF4-FFF2-40B4-BE49-F238E27FC236}">
                <a16:creationId xmlns:a16="http://schemas.microsoft.com/office/drawing/2014/main" id="{D293AD56-1BB4-E8AA-8A61-58BD06237438}"/>
              </a:ext>
            </a:extLst>
          </p:cNvPr>
          <p:cNvSpPr/>
          <p:nvPr/>
        </p:nvSpPr>
        <p:spPr>
          <a:xfrm rot="5400000">
            <a:off x="-3475309" y="-3242765"/>
            <a:ext cx="7218443" cy="6854861"/>
          </a:xfrm>
          <a:prstGeom prst="arc">
            <a:avLst>
              <a:gd name="adj1" fmla="val 17592647"/>
              <a:gd name="adj2" fmla="val 6256"/>
            </a:avLst>
          </a:prstGeom>
          <a:ln w="22225">
            <a:solidFill>
              <a:srgbClr val="1AA195"/>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3FBE90C5-BC63-D8E3-BC57-5C567987C8D6}"/>
              </a:ext>
            </a:extLst>
          </p:cNvPr>
          <p:cNvSpPr txBox="1"/>
          <p:nvPr/>
        </p:nvSpPr>
        <p:spPr>
          <a:xfrm>
            <a:off x="11807687" y="0"/>
            <a:ext cx="184731" cy="369332"/>
          </a:xfrm>
          <a:prstGeom prst="rect">
            <a:avLst/>
          </a:prstGeom>
          <a:noFill/>
        </p:spPr>
        <p:txBody>
          <a:bodyPr wrap="none" rtlCol="0">
            <a:spAutoFit/>
          </a:bodyPr>
          <a:lstStyle/>
          <a:p>
            <a:endParaRPr lang="en-US"/>
          </a:p>
        </p:txBody>
      </p:sp>
      <p:sp>
        <p:nvSpPr>
          <p:cNvPr id="4" name="Freeform: Shape 3">
            <a:extLst>
              <a:ext uri="{FF2B5EF4-FFF2-40B4-BE49-F238E27FC236}">
                <a16:creationId xmlns:a16="http://schemas.microsoft.com/office/drawing/2014/main" id="{A86D02B7-8C1E-659D-B50F-DCDFECBDC064}"/>
              </a:ext>
            </a:extLst>
          </p:cNvPr>
          <p:cNvSpPr/>
          <p:nvPr/>
        </p:nvSpPr>
        <p:spPr>
          <a:xfrm>
            <a:off x="0" y="-13484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ALBOROTO" pitchFamily="2" charset="0"/>
            </a:endParaRPr>
          </a:p>
          <a:p>
            <a:pPr algn="ctr"/>
            <a:endParaRPr lang="en-US" sz="2400" dirty="0">
              <a:solidFill>
                <a:schemeClr val="bg1"/>
              </a:solidFill>
              <a:latin typeface="ALBOROTO" pitchFamily="2" charset="0"/>
            </a:endParaRPr>
          </a:p>
          <a:p>
            <a:pPr algn="ctr"/>
            <a:r>
              <a:rPr lang="en-US" sz="2400" dirty="0">
                <a:solidFill>
                  <a:schemeClr val="accent2"/>
                </a:solidFill>
                <a:latin typeface="ALBOROTO" pitchFamily="2" charset="0"/>
              </a:rPr>
              <a:t>solutions</a:t>
            </a:r>
          </a:p>
        </p:txBody>
      </p:sp>
      <p:sp>
        <p:nvSpPr>
          <p:cNvPr id="5" name="Freeform: Shape 4">
            <a:extLst>
              <a:ext uri="{FF2B5EF4-FFF2-40B4-BE49-F238E27FC236}">
                <a16:creationId xmlns:a16="http://schemas.microsoft.com/office/drawing/2014/main" id="{104C0130-9FDB-4D41-B9C0-FB543A9765CB}"/>
              </a:ext>
            </a:extLst>
          </p:cNvPr>
          <p:cNvSpPr/>
          <p:nvPr/>
        </p:nvSpPr>
        <p:spPr>
          <a:xfrm>
            <a:off x="10650" y="-13484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itle 1">
            <a:extLst>
              <a:ext uri="{FF2B5EF4-FFF2-40B4-BE49-F238E27FC236}">
                <a16:creationId xmlns:a16="http://schemas.microsoft.com/office/drawing/2014/main" id="{135B5F09-040A-BE22-5B3F-93A71ED546B8}"/>
              </a:ext>
            </a:extLst>
          </p:cNvPr>
          <p:cNvSpPr>
            <a:spLocks noGrp="1"/>
          </p:cNvSpPr>
          <p:nvPr>
            <p:ph type="title"/>
          </p:nvPr>
        </p:nvSpPr>
        <p:spPr>
          <a:xfrm>
            <a:off x="4108051" y="320590"/>
            <a:ext cx="7884367" cy="701024"/>
          </a:xfrm>
          <a:solidFill>
            <a:srgbClr val="002060"/>
          </a:solidFill>
        </p:spPr>
        <p:txBody>
          <a:bodyPr/>
          <a:lstStyle/>
          <a:p>
            <a:pPr algn="ctr"/>
            <a:r>
              <a:rPr lang="en-US" sz="4400" dirty="0">
                <a:solidFill>
                  <a:schemeClr val="bg1"/>
                </a:solidFill>
              </a:rPr>
              <a:t>SUPPORT CORAL REEF RESTORATIONS</a:t>
            </a:r>
            <a:br>
              <a:rPr lang="en-US" sz="4400" dirty="0">
                <a:solidFill>
                  <a:schemeClr val="bg1"/>
                </a:solidFill>
              </a:rPr>
            </a:br>
            <a:br>
              <a:rPr lang="en-US" sz="4400" dirty="0">
                <a:solidFill>
                  <a:schemeClr val="bg1"/>
                </a:solidFill>
              </a:rPr>
            </a:br>
            <a:r>
              <a:rPr lang="en-US" sz="4400" dirty="0">
                <a:solidFill>
                  <a:schemeClr val="bg1"/>
                </a:solidFill>
              </a:rPr>
              <a:t>			</a:t>
            </a:r>
          </a:p>
        </p:txBody>
      </p:sp>
      <p:sp>
        <p:nvSpPr>
          <p:cNvPr id="2" name="Rounded Rectangle 9">
            <a:extLst>
              <a:ext uri="{FF2B5EF4-FFF2-40B4-BE49-F238E27FC236}">
                <a16:creationId xmlns:a16="http://schemas.microsoft.com/office/drawing/2014/main" id="{144C1151-5A94-77EC-5C28-5999EA584F9D}"/>
              </a:ext>
            </a:extLst>
          </p:cNvPr>
          <p:cNvSpPr/>
          <p:nvPr/>
        </p:nvSpPr>
        <p:spPr>
          <a:xfrm>
            <a:off x="832696" y="5228351"/>
            <a:ext cx="4946087" cy="1309060"/>
          </a:xfrm>
          <a:custGeom>
            <a:avLst/>
            <a:gdLst>
              <a:gd name="connsiteX0" fmla="*/ 0 w 4946087"/>
              <a:gd name="connsiteY0" fmla="*/ 50176 h 1309060"/>
              <a:gd name="connsiteX1" fmla="*/ 50176 w 4946087"/>
              <a:gd name="connsiteY1" fmla="*/ 0 h 1309060"/>
              <a:gd name="connsiteX2" fmla="*/ 4895911 w 4946087"/>
              <a:gd name="connsiteY2" fmla="*/ 0 h 1309060"/>
              <a:gd name="connsiteX3" fmla="*/ 4946087 w 4946087"/>
              <a:gd name="connsiteY3" fmla="*/ 50176 h 1309060"/>
              <a:gd name="connsiteX4" fmla="*/ 4946087 w 4946087"/>
              <a:gd name="connsiteY4" fmla="*/ 1258884 h 1309060"/>
              <a:gd name="connsiteX5" fmla="*/ 4895911 w 4946087"/>
              <a:gd name="connsiteY5" fmla="*/ 1309060 h 1309060"/>
              <a:gd name="connsiteX6" fmla="*/ 50176 w 4946087"/>
              <a:gd name="connsiteY6" fmla="*/ 1309060 h 1309060"/>
              <a:gd name="connsiteX7" fmla="*/ 0 w 4946087"/>
              <a:gd name="connsiteY7" fmla="*/ 1258884 h 1309060"/>
              <a:gd name="connsiteX8" fmla="*/ 0 w 4946087"/>
              <a:gd name="connsiteY8" fmla="*/ 50176 h 130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6087" h="1309060" fill="none" extrusionOk="0">
                <a:moveTo>
                  <a:pt x="0" y="50176"/>
                </a:moveTo>
                <a:cubicBezTo>
                  <a:pt x="-440" y="22332"/>
                  <a:pt x="22742" y="-5043"/>
                  <a:pt x="50176" y="0"/>
                </a:cubicBezTo>
                <a:cubicBezTo>
                  <a:pt x="2395918" y="-79832"/>
                  <a:pt x="3386906" y="-21045"/>
                  <a:pt x="4895911" y="0"/>
                </a:cubicBezTo>
                <a:cubicBezTo>
                  <a:pt x="4927057" y="-1455"/>
                  <a:pt x="4944206" y="22787"/>
                  <a:pt x="4946087" y="50176"/>
                </a:cubicBezTo>
                <a:cubicBezTo>
                  <a:pt x="5028818" y="178457"/>
                  <a:pt x="5008658" y="786682"/>
                  <a:pt x="4946087" y="1258884"/>
                </a:cubicBezTo>
                <a:cubicBezTo>
                  <a:pt x="4946157" y="1287467"/>
                  <a:pt x="4925337" y="1309583"/>
                  <a:pt x="4895911" y="1309060"/>
                </a:cubicBezTo>
                <a:cubicBezTo>
                  <a:pt x="3870223" y="1470445"/>
                  <a:pt x="778823" y="1239253"/>
                  <a:pt x="50176" y="1309060"/>
                </a:cubicBezTo>
                <a:cubicBezTo>
                  <a:pt x="25300" y="1304843"/>
                  <a:pt x="-1620" y="1284002"/>
                  <a:pt x="0" y="1258884"/>
                </a:cubicBezTo>
                <a:cubicBezTo>
                  <a:pt x="-39687" y="1059233"/>
                  <a:pt x="-70175" y="183093"/>
                  <a:pt x="0" y="50176"/>
                </a:cubicBezTo>
                <a:close/>
              </a:path>
              <a:path w="4946087" h="1309060" stroke="0" extrusionOk="0">
                <a:moveTo>
                  <a:pt x="0" y="50176"/>
                </a:moveTo>
                <a:cubicBezTo>
                  <a:pt x="-1839" y="24004"/>
                  <a:pt x="23467" y="-2587"/>
                  <a:pt x="50176" y="0"/>
                </a:cubicBezTo>
                <a:cubicBezTo>
                  <a:pt x="1930059" y="102326"/>
                  <a:pt x="3429756" y="-85583"/>
                  <a:pt x="4895911" y="0"/>
                </a:cubicBezTo>
                <a:cubicBezTo>
                  <a:pt x="4919803" y="3936"/>
                  <a:pt x="4943504" y="22563"/>
                  <a:pt x="4946087" y="50176"/>
                </a:cubicBezTo>
                <a:cubicBezTo>
                  <a:pt x="4930120" y="408719"/>
                  <a:pt x="4891689" y="673548"/>
                  <a:pt x="4946087" y="1258884"/>
                </a:cubicBezTo>
                <a:cubicBezTo>
                  <a:pt x="4949522" y="1284600"/>
                  <a:pt x="4923296" y="1310653"/>
                  <a:pt x="4895911" y="1309060"/>
                </a:cubicBezTo>
                <a:cubicBezTo>
                  <a:pt x="2981520" y="1193538"/>
                  <a:pt x="1067787" y="1420341"/>
                  <a:pt x="50176" y="1309060"/>
                </a:cubicBezTo>
                <a:cubicBezTo>
                  <a:pt x="19647" y="1309146"/>
                  <a:pt x="-2220" y="1286076"/>
                  <a:pt x="0" y="1258884"/>
                </a:cubicBezTo>
                <a:cubicBezTo>
                  <a:pt x="-32736" y="854658"/>
                  <a:pt x="94297" y="479149"/>
                  <a:pt x="0" y="50176"/>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accent2"/>
                </a:solidFill>
                <a:latin typeface="+mj-lt"/>
              </a:rPr>
              <a:t>Look for other projects</a:t>
            </a:r>
          </a:p>
          <a:p>
            <a:r>
              <a:rPr lang="en-US" sz="2000" dirty="0">
                <a:solidFill>
                  <a:schemeClr val="bg1"/>
                </a:solidFill>
                <a:cs typeface="Calibri"/>
              </a:rPr>
              <a:t>Volunteer, support, research, and spread the messages of conservation charities and </a:t>
            </a:r>
            <a:r>
              <a:rPr lang="en-GB" sz="2000" dirty="0">
                <a:solidFill>
                  <a:schemeClr val="bg1"/>
                </a:solidFill>
                <a:cs typeface="Calibri"/>
              </a:rPr>
              <a:t>organisations</a:t>
            </a:r>
            <a:endParaRPr lang="en-GB" sz="2000" dirty="0">
              <a:solidFill>
                <a:schemeClr val="bg1"/>
              </a:solidFill>
              <a:ea typeface="Lato"/>
              <a:cs typeface="Calibri"/>
            </a:endParaRPr>
          </a:p>
        </p:txBody>
      </p:sp>
      <p:pic>
        <p:nvPicPr>
          <p:cNvPr id="6" name="Picture 7">
            <a:extLst>
              <a:ext uri="{FF2B5EF4-FFF2-40B4-BE49-F238E27FC236}">
                <a16:creationId xmlns:a16="http://schemas.microsoft.com/office/drawing/2014/main" id="{25C06802-8FE8-6305-8EFA-20607995A278}"/>
              </a:ext>
            </a:extLst>
          </p:cNvPr>
          <p:cNvPicPr>
            <a:picLocks noChangeAspect="1"/>
          </p:cNvPicPr>
          <p:nvPr/>
        </p:nvPicPr>
        <p:blipFill>
          <a:blip r:embed="rId4"/>
          <a:stretch>
            <a:fillRect/>
          </a:stretch>
        </p:blipFill>
        <p:spPr>
          <a:xfrm>
            <a:off x="492720" y="2606131"/>
            <a:ext cx="5626040" cy="2464224"/>
          </a:xfrm>
          <a:prstGeom prst="rect">
            <a:avLst/>
          </a:prstGeom>
        </p:spPr>
      </p:pic>
      <p:pic>
        <p:nvPicPr>
          <p:cNvPr id="8" name="Picture 15" descr="A picture containing logo&#10;&#10;Description automatically generated">
            <a:extLst>
              <a:ext uri="{FF2B5EF4-FFF2-40B4-BE49-F238E27FC236}">
                <a16:creationId xmlns:a16="http://schemas.microsoft.com/office/drawing/2014/main" id="{6155A916-D44F-BCEF-2B46-2C8D98E81F4A}"/>
              </a:ext>
            </a:extLst>
          </p:cNvPr>
          <p:cNvPicPr>
            <a:picLocks noChangeAspect="1"/>
          </p:cNvPicPr>
          <p:nvPr/>
        </p:nvPicPr>
        <p:blipFill>
          <a:blip r:embed="rId5"/>
          <a:stretch>
            <a:fillRect/>
          </a:stretch>
        </p:blipFill>
        <p:spPr>
          <a:xfrm>
            <a:off x="6345012" y="4163477"/>
            <a:ext cx="4191721" cy="2464224"/>
          </a:xfrm>
          <a:prstGeom prst="rect">
            <a:avLst/>
          </a:prstGeom>
        </p:spPr>
      </p:pic>
      <p:pic>
        <p:nvPicPr>
          <p:cNvPr id="12" name="Picture 10" descr="A picture containing text&#10;&#10;Description automatically generated">
            <a:extLst>
              <a:ext uri="{FF2B5EF4-FFF2-40B4-BE49-F238E27FC236}">
                <a16:creationId xmlns:a16="http://schemas.microsoft.com/office/drawing/2014/main" id="{1ED05509-4DF9-5FFB-0761-4CB5EC74F66A}"/>
              </a:ext>
            </a:extLst>
          </p:cNvPr>
          <p:cNvPicPr>
            <a:picLocks noChangeAspect="1"/>
          </p:cNvPicPr>
          <p:nvPr/>
        </p:nvPicPr>
        <p:blipFill>
          <a:blip r:embed="rId6"/>
          <a:stretch>
            <a:fillRect/>
          </a:stretch>
        </p:blipFill>
        <p:spPr>
          <a:xfrm>
            <a:off x="6623535" y="1862775"/>
            <a:ext cx="5276517" cy="2211990"/>
          </a:xfrm>
          <a:prstGeom prst="rect">
            <a:avLst/>
          </a:prstGeom>
        </p:spPr>
      </p:pic>
      <p:pic>
        <p:nvPicPr>
          <p:cNvPr id="7" name="Picture 6" descr="A logo for a company&#10;&#10;Description automatically generated">
            <a:extLst>
              <a:ext uri="{FF2B5EF4-FFF2-40B4-BE49-F238E27FC236}">
                <a16:creationId xmlns:a16="http://schemas.microsoft.com/office/drawing/2014/main" id="{BB1E01C9-0283-51D4-D94A-78135EBDB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180" y="-76966"/>
            <a:ext cx="1011972" cy="1011972"/>
          </a:xfrm>
          <a:prstGeom prst="rect">
            <a:avLst/>
          </a:prstGeom>
        </p:spPr>
      </p:pic>
    </p:spTree>
    <p:extLst>
      <p:ext uri="{BB962C8B-B14F-4D97-AF65-F5344CB8AC3E}">
        <p14:creationId xmlns:p14="http://schemas.microsoft.com/office/powerpoint/2010/main" val="14967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0E0E809-90DE-8B70-B1F8-2FFE0981180F}"/>
              </a:ext>
            </a:extLst>
          </p:cNvPr>
          <p:cNvSpPr/>
          <p:nvPr/>
        </p:nvSpPr>
        <p:spPr>
          <a:xfrm>
            <a:off x="3784243" y="2526997"/>
            <a:ext cx="12377127" cy="1032147"/>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accent2"/>
                </a:solidFill>
                <a:latin typeface="+mj-lt"/>
              </a:rPr>
              <a:t>           ocean </a:t>
            </a:r>
            <a:r>
              <a:rPr lang="en-US" sz="3200" b="1" dirty="0">
                <a:solidFill>
                  <a:schemeClr val="accent2"/>
                </a:solidFill>
                <a:latin typeface="+mj-lt"/>
                <a:cs typeface="Varela Round"/>
              </a:rPr>
              <a:t>p</a:t>
            </a:r>
            <a:r>
              <a:rPr lang="en-US" sz="3200" b="1" dirty="0">
                <a:solidFill>
                  <a:schemeClr val="accent2"/>
                </a:solidFill>
                <a:latin typeface="+mj-lt"/>
              </a:rPr>
              <a:t>lastics: </a:t>
            </a:r>
            <a:r>
              <a:rPr lang="en-US" sz="1400" b="1" dirty="0">
                <a:solidFill>
                  <a:schemeClr val="bg1"/>
                </a:solidFill>
                <a:latin typeface="Varela Round"/>
                <a:cs typeface="Varela Round"/>
              </a:rPr>
              <a:t>The Problems and Solutions</a:t>
            </a:r>
            <a:endParaRPr lang="en-US" sz="3200" b="1" dirty="0">
              <a:solidFill>
                <a:schemeClr val="bg1"/>
              </a:solidFill>
              <a:latin typeface="Varela Round"/>
              <a:ea typeface="Lato"/>
              <a:cs typeface="Varela Round"/>
            </a:endParaRPr>
          </a:p>
        </p:txBody>
      </p:sp>
      <p:sp>
        <p:nvSpPr>
          <p:cNvPr id="26" name="Rectangle 25">
            <a:extLst>
              <a:ext uri="{FF2B5EF4-FFF2-40B4-BE49-F238E27FC236}">
                <a16:creationId xmlns:a16="http://schemas.microsoft.com/office/drawing/2014/main" id="{801471E2-F78A-EB0B-CF74-021EF62C2852}"/>
              </a:ext>
            </a:extLst>
          </p:cNvPr>
          <p:cNvSpPr/>
          <p:nvPr/>
        </p:nvSpPr>
        <p:spPr>
          <a:xfrm>
            <a:off x="4704605" y="3954100"/>
            <a:ext cx="12192001" cy="1032146"/>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accent2"/>
                </a:solidFill>
                <a:latin typeface="+mj-lt"/>
              </a:rPr>
              <a:t>ocean warming:</a:t>
            </a:r>
            <a:r>
              <a:rPr lang="en-US" sz="3200" b="1" dirty="0">
                <a:solidFill>
                  <a:schemeClr val="accent2"/>
                </a:solidFill>
                <a:latin typeface="Varela Round"/>
                <a:cs typeface="Varela Round"/>
              </a:rPr>
              <a:t> </a:t>
            </a:r>
            <a:r>
              <a:rPr lang="en-US" sz="1400" b="1" dirty="0">
                <a:solidFill>
                  <a:schemeClr val="bg1"/>
                </a:solidFill>
                <a:latin typeface="Varela Round"/>
                <a:cs typeface="Varela Round"/>
              </a:rPr>
              <a:t>The Problems with a warming ocean </a:t>
            </a:r>
            <a:endParaRPr lang="en-US" sz="2000" b="1" dirty="0">
              <a:solidFill>
                <a:schemeClr val="bg1"/>
              </a:solidFill>
              <a:latin typeface="Varela Round"/>
              <a:ea typeface="Lato"/>
              <a:cs typeface="Varela Round"/>
            </a:endParaRPr>
          </a:p>
        </p:txBody>
      </p:sp>
      <p:sp>
        <p:nvSpPr>
          <p:cNvPr id="29" name="Rectangle 28">
            <a:extLst>
              <a:ext uri="{FF2B5EF4-FFF2-40B4-BE49-F238E27FC236}">
                <a16:creationId xmlns:a16="http://schemas.microsoft.com/office/drawing/2014/main" id="{DD4AB939-5BC0-7643-4AC0-0397BD39F07E}"/>
              </a:ext>
            </a:extLst>
          </p:cNvPr>
          <p:cNvSpPr/>
          <p:nvPr/>
        </p:nvSpPr>
        <p:spPr>
          <a:xfrm>
            <a:off x="4835441" y="5438208"/>
            <a:ext cx="12192001" cy="1201727"/>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accent2"/>
                </a:solidFill>
                <a:latin typeface="+mj-lt"/>
              </a:rPr>
              <a:t>overfishing: </a:t>
            </a:r>
            <a:r>
              <a:rPr lang="en-US" sz="1400" b="1" dirty="0">
                <a:solidFill>
                  <a:schemeClr val="bg1"/>
                </a:solidFill>
                <a:latin typeface="Varela Round"/>
                <a:cs typeface="Varela Round"/>
              </a:rPr>
              <a:t>Industrial fishing methods</a:t>
            </a:r>
            <a:endParaRPr lang="en-US" sz="3200" b="1" dirty="0">
              <a:solidFill>
                <a:schemeClr val="bg1"/>
              </a:solidFill>
              <a:latin typeface="Varela Round"/>
              <a:ea typeface="Lato"/>
              <a:cs typeface="Varela Round"/>
            </a:endParaRPr>
          </a:p>
        </p:txBody>
      </p:sp>
      <p:sp>
        <p:nvSpPr>
          <p:cNvPr id="34" name="Oval 33">
            <a:extLst>
              <a:ext uri="{FF2B5EF4-FFF2-40B4-BE49-F238E27FC236}">
                <a16:creationId xmlns:a16="http://schemas.microsoft.com/office/drawing/2014/main" id="{B2EDCD2D-DD74-0BB7-A897-C8E767EEF28F}"/>
              </a:ext>
            </a:extLst>
          </p:cNvPr>
          <p:cNvSpPr/>
          <p:nvPr/>
        </p:nvSpPr>
        <p:spPr>
          <a:xfrm>
            <a:off x="-3346459" y="1370201"/>
            <a:ext cx="8786299" cy="867348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F004920-C475-DE51-2FD8-0442C6793304}"/>
              </a:ext>
            </a:extLst>
          </p:cNvPr>
          <p:cNvSpPr/>
          <p:nvPr/>
        </p:nvSpPr>
        <p:spPr>
          <a:xfrm>
            <a:off x="1793580" y="214327"/>
            <a:ext cx="12808472"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05D266-7684-6C7D-F7CB-4D5F70BDDCC2}"/>
              </a:ext>
            </a:extLst>
          </p:cNvPr>
          <p:cNvSpPr/>
          <p:nvPr/>
        </p:nvSpPr>
        <p:spPr>
          <a:xfrm>
            <a:off x="3784243" y="313339"/>
            <a:ext cx="5715021" cy="72907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7D3FD212-3313-652C-D681-96EDCEF65226}"/>
              </a:ext>
            </a:extLst>
          </p:cNvPr>
          <p:cNvSpPr txBox="1">
            <a:spLocks/>
          </p:cNvSpPr>
          <p:nvPr/>
        </p:nvSpPr>
        <p:spPr>
          <a:xfrm>
            <a:off x="4318214" y="363233"/>
            <a:ext cx="5181050"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800" dirty="0">
                <a:solidFill>
                  <a:schemeClr val="bg1"/>
                </a:solidFill>
              </a:rPr>
              <a:t>Our ocean</a:t>
            </a:r>
          </a:p>
        </p:txBody>
      </p:sp>
      <p:pic>
        <p:nvPicPr>
          <p:cNvPr id="30" name="Picture 29">
            <a:extLst>
              <a:ext uri="{FF2B5EF4-FFF2-40B4-BE49-F238E27FC236}">
                <a16:creationId xmlns:a16="http://schemas.microsoft.com/office/drawing/2014/main" id="{21467CD5-D0D0-931D-2C7F-F4A0B1D4403E}"/>
              </a:ext>
            </a:extLst>
          </p:cNvPr>
          <p:cNvPicPr>
            <a:picLocks noChangeAspect="1"/>
          </p:cNvPicPr>
          <p:nvPr/>
        </p:nvPicPr>
        <p:blipFill>
          <a:blip r:embed="rId3">
            <a:alphaModFix amt="63000"/>
          </a:blip>
          <a:stretch>
            <a:fillRect/>
          </a:stretch>
        </p:blipFill>
        <p:spPr>
          <a:xfrm>
            <a:off x="-3405034" y="1374446"/>
            <a:ext cx="8873397" cy="8669244"/>
          </a:xfrm>
          <a:prstGeom prst="rect">
            <a:avLst/>
          </a:prstGeom>
        </p:spPr>
      </p:pic>
      <p:sp>
        <p:nvSpPr>
          <p:cNvPr id="22" name="Freeform: Shape 25">
            <a:extLst>
              <a:ext uri="{FF2B5EF4-FFF2-40B4-BE49-F238E27FC236}">
                <a16:creationId xmlns:a16="http://schemas.microsoft.com/office/drawing/2014/main" id="{07881E9A-3584-4686-BC3F-3E5A3372F450}"/>
              </a:ext>
            </a:extLst>
          </p:cNvPr>
          <p:cNvSpPr/>
          <p:nvPr/>
        </p:nvSpPr>
        <p:spPr>
          <a:xfrm>
            <a:off x="-6297" y="0"/>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3" name="Freeform: Shape 28">
            <a:extLst>
              <a:ext uri="{FF2B5EF4-FFF2-40B4-BE49-F238E27FC236}">
                <a16:creationId xmlns:a16="http://schemas.microsoft.com/office/drawing/2014/main" id="{E9D4783D-018A-20D1-855A-C6AF7815ADCC}"/>
              </a:ext>
            </a:extLst>
          </p:cNvPr>
          <p:cNvSpPr/>
          <p:nvPr/>
        </p:nvSpPr>
        <p:spPr>
          <a:xfrm>
            <a:off x="31894" y="15926"/>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dirty="0">
                <a:latin typeface="+mj-lt"/>
              </a:rPr>
              <a:t>Overview </a:t>
            </a:r>
          </a:p>
        </p:txBody>
      </p:sp>
      <p:pic>
        <p:nvPicPr>
          <p:cNvPr id="37" name="Picture 36">
            <a:extLst>
              <a:ext uri="{FF2B5EF4-FFF2-40B4-BE49-F238E27FC236}">
                <a16:creationId xmlns:a16="http://schemas.microsoft.com/office/drawing/2014/main" id="{422AD0E7-7E1F-218C-4655-3DFB732C7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5893" y="5298970"/>
            <a:ext cx="1733183" cy="1477332"/>
          </a:xfrm>
          <a:prstGeom prst="rect">
            <a:avLst/>
          </a:prstGeom>
        </p:spPr>
      </p:pic>
    </p:spTree>
    <p:extLst>
      <p:ext uri="{BB962C8B-B14F-4D97-AF65-F5344CB8AC3E}">
        <p14:creationId xmlns:p14="http://schemas.microsoft.com/office/powerpoint/2010/main" val="236985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dissolv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4">
                                            <p:txEl>
                                              <p:pRg st="0" end="0"/>
                                            </p:txEl>
                                          </p:spTgt>
                                        </p:tgtEl>
                                      </p:cBhvr>
                                    </p:animEffect>
                                    <p:set>
                                      <p:cBhvr>
                                        <p:cTn id="12" dur="1" fill="hold">
                                          <p:stCondLst>
                                            <p:cond delay="499"/>
                                          </p:stCondLst>
                                        </p:cTn>
                                        <p:tgtEl>
                                          <p:spTgt spid="24">
                                            <p:txEl>
                                              <p:pRg st="0" end="0"/>
                                            </p:txEl>
                                          </p:spTgt>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24">
                                            <p:bg/>
                                          </p:spTgt>
                                        </p:tgtEl>
                                      </p:cBhvr>
                                    </p:animEffect>
                                    <p:set>
                                      <p:cBhvr>
                                        <p:cTn id="15" dur="1" fill="hold">
                                          <p:stCondLst>
                                            <p:cond delay="499"/>
                                          </p:stCondLst>
                                        </p:cTn>
                                        <p:tgtEl>
                                          <p:spTgt spid="24">
                                            <p:bg/>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dissolve">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26">
                                            <p:txEl>
                                              <p:pRg st="0" end="0"/>
                                            </p:txEl>
                                          </p:spTgt>
                                        </p:tgtEl>
                                      </p:cBhvr>
                                    </p:animEffect>
                                    <p:set>
                                      <p:cBhvr>
                                        <p:cTn id="25" dur="1" fill="hold">
                                          <p:stCondLst>
                                            <p:cond delay="499"/>
                                          </p:stCondLst>
                                        </p:cTn>
                                        <p:tgtEl>
                                          <p:spTgt spid="26">
                                            <p:txEl>
                                              <p:pRg st="0" end="0"/>
                                            </p:txEl>
                                          </p:spTgt>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6">
                                            <p:bg/>
                                          </p:spTgt>
                                        </p:tgtEl>
                                      </p:cBhvr>
                                    </p:animEffect>
                                    <p:set>
                                      <p:cBhvr>
                                        <p:cTn id="28" dur="1" fill="hold">
                                          <p:stCondLst>
                                            <p:cond delay="499"/>
                                          </p:stCondLst>
                                        </p:cTn>
                                        <p:tgtEl>
                                          <p:spTgt spid="26">
                                            <p:bg/>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dissolve">
                                      <p:cBhvr>
                                        <p:cTn id="33" dur="500"/>
                                        <p:tgtEl>
                                          <p:spTgt spid="2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500"/>
                                        <p:tgtEl>
                                          <p:spTgt spid="29">
                                            <p:txEl>
                                              <p:pRg st="0" end="0"/>
                                            </p:txEl>
                                          </p:spTgt>
                                        </p:tgtEl>
                                      </p:cBhvr>
                                    </p:animEffect>
                                    <p:set>
                                      <p:cBhvr>
                                        <p:cTn id="38" dur="1" fill="hold">
                                          <p:stCondLst>
                                            <p:cond delay="499"/>
                                          </p:stCondLst>
                                        </p:cTn>
                                        <p:tgtEl>
                                          <p:spTgt spid="29">
                                            <p:txEl>
                                              <p:pRg st="0" end="0"/>
                                            </p:txEl>
                                          </p:spTgt>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29">
                                            <p:bg/>
                                          </p:spTgt>
                                        </p:tgtEl>
                                      </p:cBhvr>
                                    </p:animEffect>
                                    <p:set>
                                      <p:cBhvr>
                                        <p:cTn id="41" dur="1" fill="hold">
                                          <p:stCondLst>
                                            <p:cond delay="499"/>
                                          </p:stCondLst>
                                        </p:cTn>
                                        <p:tgtEl>
                                          <p:spTgt spid="29">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animBg="1"/>
      <p:bldP spid="26" grpId="0" build="allAtOnce" animBg="1"/>
      <p:bldP spid="29"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B47B4D-42D1-B7E8-DDF1-7CFC7E352AF6}"/>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BE90C5-BC63-D8E3-BC57-5C567987C8D6}"/>
              </a:ext>
            </a:extLst>
          </p:cNvPr>
          <p:cNvSpPr txBox="1"/>
          <p:nvPr/>
        </p:nvSpPr>
        <p:spPr>
          <a:xfrm>
            <a:off x="11807687" y="0"/>
            <a:ext cx="184731" cy="369332"/>
          </a:xfrm>
          <a:prstGeom prst="rect">
            <a:avLst/>
          </a:prstGeom>
          <a:noFill/>
        </p:spPr>
        <p:txBody>
          <a:bodyPr wrap="none" rtlCol="0">
            <a:spAutoFit/>
          </a:bodyPr>
          <a:lstStyle/>
          <a:p>
            <a:endParaRPr lang="en-US"/>
          </a:p>
        </p:txBody>
      </p:sp>
      <p:sp>
        <p:nvSpPr>
          <p:cNvPr id="4" name="Freeform: Shape 3">
            <a:extLst>
              <a:ext uri="{FF2B5EF4-FFF2-40B4-BE49-F238E27FC236}">
                <a16:creationId xmlns:a16="http://schemas.microsoft.com/office/drawing/2014/main" id="{A86D02B7-8C1E-659D-B50F-DCDFECBDC064}"/>
              </a:ext>
            </a:extLst>
          </p:cNvPr>
          <p:cNvSpPr/>
          <p:nvPr/>
        </p:nvSpPr>
        <p:spPr>
          <a:xfrm>
            <a:off x="0" y="-13484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ALBOROTO" pitchFamily="2" charset="0"/>
            </a:endParaRPr>
          </a:p>
          <a:p>
            <a:pPr algn="ctr"/>
            <a:endParaRPr lang="en-US" sz="2400" dirty="0">
              <a:solidFill>
                <a:schemeClr val="bg1"/>
              </a:solidFill>
              <a:latin typeface="ALBOROTO" pitchFamily="2" charset="0"/>
            </a:endParaRPr>
          </a:p>
          <a:p>
            <a:pPr algn="ctr"/>
            <a:r>
              <a:rPr lang="en-US" sz="2400" dirty="0">
                <a:solidFill>
                  <a:schemeClr val="accent2"/>
                </a:solidFill>
                <a:latin typeface="ALBOROTO" pitchFamily="2" charset="0"/>
              </a:rPr>
              <a:t>solutions</a:t>
            </a:r>
          </a:p>
        </p:txBody>
      </p:sp>
      <p:sp>
        <p:nvSpPr>
          <p:cNvPr id="5" name="Freeform: Shape 4">
            <a:extLst>
              <a:ext uri="{FF2B5EF4-FFF2-40B4-BE49-F238E27FC236}">
                <a16:creationId xmlns:a16="http://schemas.microsoft.com/office/drawing/2014/main" id="{104C0130-9FDB-4D41-B9C0-FB543A9765CB}"/>
              </a:ext>
            </a:extLst>
          </p:cNvPr>
          <p:cNvSpPr/>
          <p:nvPr/>
        </p:nvSpPr>
        <p:spPr>
          <a:xfrm>
            <a:off x="10650" y="-13484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itle 1">
            <a:extLst>
              <a:ext uri="{FF2B5EF4-FFF2-40B4-BE49-F238E27FC236}">
                <a16:creationId xmlns:a16="http://schemas.microsoft.com/office/drawing/2014/main" id="{135B5F09-040A-BE22-5B3F-93A71ED546B8}"/>
              </a:ext>
            </a:extLst>
          </p:cNvPr>
          <p:cNvSpPr>
            <a:spLocks noGrp="1"/>
          </p:cNvSpPr>
          <p:nvPr>
            <p:ph type="title"/>
          </p:nvPr>
        </p:nvSpPr>
        <p:spPr>
          <a:xfrm>
            <a:off x="3474720" y="317397"/>
            <a:ext cx="8102100" cy="788639"/>
          </a:xfrm>
          <a:solidFill>
            <a:srgbClr val="002060"/>
          </a:solidFill>
        </p:spPr>
        <p:txBody>
          <a:bodyPr/>
          <a:lstStyle/>
          <a:p>
            <a:pPr algn="ctr"/>
            <a:r>
              <a:rPr lang="en-US" sz="4400" dirty="0">
                <a:solidFill>
                  <a:schemeClr val="bg1"/>
                </a:solidFill>
              </a:rPr>
              <a:t>REDUCE YOUR CARBON FOOTPRINT</a:t>
            </a:r>
            <a:br>
              <a:rPr lang="en-US" sz="4400" dirty="0">
                <a:solidFill>
                  <a:schemeClr val="bg1"/>
                </a:solidFill>
              </a:rPr>
            </a:br>
            <a:br>
              <a:rPr lang="en-US" sz="4400" dirty="0">
                <a:solidFill>
                  <a:schemeClr val="bg1"/>
                </a:solidFill>
              </a:rPr>
            </a:br>
            <a:r>
              <a:rPr lang="en-US" sz="4400" dirty="0">
                <a:solidFill>
                  <a:schemeClr val="bg1"/>
                </a:solidFill>
              </a:rPr>
              <a:t>			</a:t>
            </a:r>
          </a:p>
        </p:txBody>
      </p:sp>
      <p:pic>
        <p:nvPicPr>
          <p:cNvPr id="3" name="Picture 6">
            <a:extLst>
              <a:ext uri="{FF2B5EF4-FFF2-40B4-BE49-F238E27FC236}">
                <a16:creationId xmlns:a16="http://schemas.microsoft.com/office/drawing/2014/main" id="{F89E99E6-3D21-F1EB-D041-EB37F3321EE4}"/>
              </a:ext>
            </a:extLst>
          </p:cNvPr>
          <p:cNvPicPr>
            <a:picLocks noChangeAspect="1"/>
          </p:cNvPicPr>
          <p:nvPr/>
        </p:nvPicPr>
        <p:blipFill>
          <a:blip r:embed="rId3"/>
          <a:stretch>
            <a:fillRect/>
          </a:stretch>
        </p:blipFill>
        <p:spPr>
          <a:xfrm>
            <a:off x="165201" y="2785467"/>
            <a:ext cx="5354443" cy="2369972"/>
          </a:xfrm>
          <a:prstGeom prst="rect">
            <a:avLst/>
          </a:prstGeom>
        </p:spPr>
      </p:pic>
      <p:pic>
        <p:nvPicPr>
          <p:cNvPr id="10" name="Picture 8" descr="Chart, bar chart&#10;&#10;Description automatically generated">
            <a:extLst>
              <a:ext uri="{FF2B5EF4-FFF2-40B4-BE49-F238E27FC236}">
                <a16:creationId xmlns:a16="http://schemas.microsoft.com/office/drawing/2014/main" id="{35F309C7-AB92-BB5B-4B1E-774378E9477A}"/>
              </a:ext>
            </a:extLst>
          </p:cNvPr>
          <p:cNvPicPr>
            <a:picLocks noChangeAspect="1"/>
          </p:cNvPicPr>
          <p:nvPr/>
        </p:nvPicPr>
        <p:blipFill>
          <a:blip r:embed="rId4"/>
          <a:stretch>
            <a:fillRect/>
          </a:stretch>
        </p:blipFill>
        <p:spPr>
          <a:xfrm>
            <a:off x="5631261" y="2320251"/>
            <a:ext cx="1443915" cy="2581508"/>
          </a:xfrm>
          <a:prstGeom prst="rect">
            <a:avLst/>
          </a:prstGeom>
        </p:spPr>
      </p:pic>
      <p:pic>
        <p:nvPicPr>
          <p:cNvPr id="11" name="Picture 11" descr="Graphical user interface, text, application, chat or text message&#10;&#10;Description automatically generated">
            <a:extLst>
              <a:ext uri="{FF2B5EF4-FFF2-40B4-BE49-F238E27FC236}">
                <a16:creationId xmlns:a16="http://schemas.microsoft.com/office/drawing/2014/main" id="{2E99C7B9-D384-7E66-70CC-5C77C3D3723B}"/>
              </a:ext>
            </a:extLst>
          </p:cNvPr>
          <p:cNvPicPr>
            <a:picLocks noChangeAspect="1"/>
          </p:cNvPicPr>
          <p:nvPr/>
        </p:nvPicPr>
        <p:blipFill>
          <a:blip r:embed="rId5"/>
          <a:stretch>
            <a:fillRect/>
          </a:stretch>
        </p:blipFill>
        <p:spPr>
          <a:xfrm>
            <a:off x="8513413" y="2233766"/>
            <a:ext cx="1491608" cy="2860288"/>
          </a:xfrm>
          <a:prstGeom prst="rect">
            <a:avLst/>
          </a:prstGeom>
        </p:spPr>
      </p:pic>
      <p:pic>
        <p:nvPicPr>
          <p:cNvPr id="16" name="Picture 9" descr="Graphical user interface, application&#10;&#10;Description automatically generated">
            <a:extLst>
              <a:ext uri="{FF2B5EF4-FFF2-40B4-BE49-F238E27FC236}">
                <a16:creationId xmlns:a16="http://schemas.microsoft.com/office/drawing/2014/main" id="{46653AF8-CEF9-8C03-0FFB-51C3816E3024}"/>
              </a:ext>
            </a:extLst>
          </p:cNvPr>
          <p:cNvPicPr>
            <a:picLocks noChangeAspect="1"/>
          </p:cNvPicPr>
          <p:nvPr/>
        </p:nvPicPr>
        <p:blipFill>
          <a:blip r:embed="rId6"/>
          <a:stretch>
            <a:fillRect/>
          </a:stretch>
        </p:blipFill>
        <p:spPr>
          <a:xfrm>
            <a:off x="7182058" y="4080150"/>
            <a:ext cx="1461740" cy="2693022"/>
          </a:xfrm>
          <a:prstGeom prst="rect">
            <a:avLst/>
          </a:prstGeom>
        </p:spPr>
      </p:pic>
      <p:sp>
        <p:nvSpPr>
          <p:cNvPr id="17" name="Rounded Rectangle 9">
            <a:extLst>
              <a:ext uri="{FF2B5EF4-FFF2-40B4-BE49-F238E27FC236}">
                <a16:creationId xmlns:a16="http://schemas.microsoft.com/office/drawing/2014/main" id="{6340EC90-05C6-AB8D-8EC7-765BF969DDA6}"/>
              </a:ext>
            </a:extLst>
          </p:cNvPr>
          <p:cNvSpPr/>
          <p:nvPr/>
        </p:nvSpPr>
        <p:spPr>
          <a:xfrm>
            <a:off x="10076357" y="2327813"/>
            <a:ext cx="2025525" cy="3098848"/>
          </a:xfrm>
          <a:custGeom>
            <a:avLst/>
            <a:gdLst>
              <a:gd name="connsiteX0" fmla="*/ 0 w 2025525"/>
              <a:gd name="connsiteY0" fmla="*/ 118780 h 3098848"/>
              <a:gd name="connsiteX1" fmla="*/ 12683 w 2025525"/>
              <a:gd name="connsiteY1" fmla="*/ 0 h 3098848"/>
              <a:gd name="connsiteX2" fmla="*/ 2012840 w 2025525"/>
              <a:gd name="connsiteY2" fmla="*/ 0 h 3098848"/>
              <a:gd name="connsiteX3" fmla="*/ 2025525 w 2025525"/>
              <a:gd name="connsiteY3" fmla="*/ 118780 h 3098848"/>
              <a:gd name="connsiteX4" fmla="*/ 2025525 w 2025525"/>
              <a:gd name="connsiteY4" fmla="*/ 2980067 h 3098848"/>
              <a:gd name="connsiteX5" fmla="*/ 2012840 w 2025525"/>
              <a:gd name="connsiteY5" fmla="*/ 3098848 h 3098848"/>
              <a:gd name="connsiteX6" fmla="*/ 12683 w 2025525"/>
              <a:gd name="connsiteY6" fmla="*/ 3098848 h 3098848"/>
              <a:gd name="connsiteX7" fmla="*/ 0 w 2025525"/>
              <a:gd name="connsiteY7" fmla="*/ 2980067 h 3098848"/>
              <a:gd name="connsiteX8" fmla="*/ 0 w 2025525"/>
              <a:gd name="connsiteY8" fmla="*/ 118780 h 3098848"/>
              <a:gd name="connsiteX0" fmla="*/ 0 w 2025525"/>
              <a:gd name="connsiteY0" fmla="*/ 118780 h 3098848"/>
              <a:gd name="connsiteX1" fmla="*/ 12683 w 2025525"/>
              <a:gd name="connsiteY1" fmla="*/ 0 h 3098848"/>
              <a:gd name="connsiteX2" fmla="*/ 2012840 w 2025525"/>
              <a:gd name="connsiteY2" fmla="*/ 0 h 3098848"/>
              <a:gd name="connsiteX3" fmla="*/ 2025525 w 2025525"/>
              <a:gd name="connsiteY3" fmla="*/ 118780 h 3098848"/>
              <a:gd name="connsiteX4" fmla="*/ 2025525 w 2025525"/>
              <a:gd name="connsiteY4" fmla="*/ 2980067 h 3098848"/>
              <a:gd name="connsiteX5" fmla="*/ 2012840 w 2025525"/>
              <a:gd name="connsiteY5" fmla="*/ 3098848 h 3098848"/>
              <a:gd name="connsiteX6" fmla="*/ 12683 w 2025525"/>
              <a:gd name="connsiteY6" fmla="*/ 3098848 h 3098848"/>
              <a:gd name="connsiteX7" fmla="*/ 0 w 2025525"/>
              <a:gd name="connsiteY7" fmla="*/ 2980067 h 3098848"/>
              <a:gd name="connsiteX8" fmla="*/ 0 w 2025525"/>
              <a:gd name="connsiteY8" fmla="*/ 118780 h 3098848"/>
              <a:gd name="connsiteX0" fmla="*/ 0 w 2025525"/>
              <a:gd name="connsiteY0" fmla="*/ 118780 h 3098848"/>
              <a:gd name="connsiteX1" fmla="*/ 12683 w 2025525"/>
              <a:gd name="connsiteY1" fmla="*/ 0 h 3098848"/>
              <a:gd name="connsiteX2" fmla="*/ 2012840 w 2025525"/>
              <a:gd name="connsiteY2" fmla="*/ 0 h 3098848"/>
              <a:gd name="connsiteX3" fmla="*/ 2025525 w 2025525"/>
              <a:gd name="connsiteY3" fmla="*/ 118780 h 3098848"/>
              <a:gd name="connsiteX4" fmla="*/ 2025525 w 2025525"/>
              <a:gd name="connsiteY4" fmla="*/ 2980067 h 3098848"/>
              <a:gd name="connsiteX5" fmla="*/ 2012840 w 2025525"/>
              <a:gd name="connsiteY5" fmla="*/ 3098848 h 3098848"/>
              <a:gd name="connsiteX6" fmla="*/ 12683 w 2025525"/>
              <a:gd name="connsiteY6" fmla="*/ 3098848 h 3098848"/>
              <a:gd name="connsiteX7" fmla="*/ 0 w 2025525"/>
              <a:gd name="connsiteY7" fmla="*/ 2980067 h 3098848"/>
              <a:gd name="connsiteX8" fmla="*/ 0 w 2025525"/>
              <a:gd name="connsiteY8" fmla="*/ 118780 h 309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525" h="3098848" fill="none" extrusionOk="0">
                <a:moveTo>
                  <a:pt x="0" y="118780"/>
                </a:moveTo>
                <a:cubicBezTo>
                  <a:pt x="-3259" y="50811"/>
                  <a:pt x="5792" y="-4185"/>
                  <a:pt x="12683" y="0"/>
                </a:cubicBezTo>
                <a:cubicBezTo>
                  <a:pt x="984027" y="-207514"/>
                  <a:pt x="1153912" y="-44644"/>
                  <a:pt x="2012840" y="0"/>
                </a:cubicBezTo>
                <a:cubicBezTo>
                  <a:pt x="2029896" y="-6728"/>
                  <a:pt x="2011697" y="55954"/>
                  <a:pt x="2025525" y="118780"/>
                </a:cubicBezTo>
                <a:cubicBezTo>
                  <a:pt x="2182026" y="958322"/>
                  <a:pt x="2017812" y="2555815"/>
                  <a:pt x="2025525" y="2980067"/>
                </a:cubicBezTo>
                <a:cubicBezTo>
                  <a:pt x="2025770" y="3050722"/>
                  <a:pt x="2021995" y="3101916"/>
                  <a:pt x="2012840" y="3098848"/>
                </a:cubicBezTo>
                <a:cubicBezTo>
                  <a:pt x="1187959" y="3457799"/>
                  <a:pt x="409464" y="2957928"/>
                  <a:pt x="12683" y="3098848"/>
                </a:cubicBezTo>
                <a:cubicBezTo>
                  <a:pt x="17498" y="3082063"/>
                  <a:pt x="-9089" y="3027092"/>
                  <a:pt x="0" y="2980067"/>
                </a:cubicBezTo>
                <a:cubicBezTo>
                  <a:pt x="-209789" y="2198889"/>
                  <a:pt x="-68823" y="1219104"/>
                  <a:pt x="0" y="118780"/>
                </a:cubicBezTo>
                <a:close/>
              </a:path>
              <a:path w="2025525" h="3098848" stroke="0" extrusionOk="0">
                <a:moveTo>
                  <a:pt x="0" y="118780"/>
                </a:moveTo>
                <a:cubicBezTo>
                  <a:pt x="-1181" y="56829"/>
                  <a:pt x="5860" y="-9915"/>
                  <a:pt x="12683" y="0"/>
                </a:cubicBezTo>
                <a:cubicBezTo>
                  <a:pt x="956384" y="294477"/>
                  <a:pt x="1855970" y="-280921"/>
                  <a:pt x="2012840" y="0"/>
                </a:cubicBezTo>
                <a:cubicBezTo>
                  <a:pt x="2014550" y="-20855"/>
                  <a:pt x="2030208" y="48479"/>
                  <a:pt x="2025525" y="118780"/>
                </a:cubicBezTo>
                <a:cubicBezTo>
                  <a:pt x="1962596" y="1193655"/>
                  <a:pt x="2100716" y="1612902"/>
                  <a:pt x="2025525" y="2980067"/>
                </a:cubicBezTo>
                <a:cubicBezTo>
                  <a:pt x="2026858" y="3042242"/>
                  <a:pt x="2017606" y="3106674"/>
                  <a:pt x="2012840" y="3098848"/>
                </a:cubicBezTo>
                <a:cubicBezTo>
                  <a:pt x="1495242" y="2859774"/>
                  <a:pt x="927698" y="3310912"/>
                  <a:pt x="12683" y="3098848"/>
                </a:cubicBezTo>
                <a:cubicBezTo>
                  <a:pt x="2094" y="3108105"/>
                  <a:pt x="15828" y="3058062"/>
                  <a:pt x="0" y="2980067"/>
                </a:cubicBezTo>
                <a:cubicBezTo>
                  <a:pt x="-18446" y="2563880"/>
                  <a:pt x="-206278" y="685537"/>
                  <a:pt x="0" y="118780"/>
                </a:cubicBezTo>
                <a:close/>
              </a:path>
              <a:path w="2025525" h="3098848" fill="none" stroke="0" extrusionOk="0">
                <a:moveTo>
                  <a:pt x="0" y="118780"/>
                </a:moveTo>
                <a:cubicBezTo>
                  <a:pt x="-1029" y="51112"/>
                  <a:pt x="5995" y="-4202"/>
                  <a:pt x="12683" y="0"/>
                </a:cubicBezTo>
                <a:cubicBezTo>
                  <a:pt x="978645" y="-192109"/>
                  <a:pt x="1146398" y="-54746"/>
                  <a:pt x="2012840" y="0"/>
                </a:cubicBezTo>
                <a:cubicBezTo>
                  <a:pt x="2019121" y="-4843"/>
                  <a:pt x="2015738" y="53874"/>
                  <a:pt x="2025525" y="118780"/>
                </a:cubicBezTo>
                <a:cubicBezTo>
                  <a:pt x="2040695" y="1141098"/>
                  <a:pt x="2084222" y="2498491"/>
                  <a:pt x="2025525" y="2980067"/>
                </a:cubicBezTo>
                <a:cubicBezTo>
                  <a:pt x="2026416" y="3048689"/>
                  <a:pt x="2019128" y="3102411"/>
                  <a:pt x="2012840" y="3098848"/>
                </a:cubicBezTo>
                <a:cubicBezTo>
                  <a:pt x="1328823" y="3586706"/>
                  <a:pt x="471617" y="2913471"/>
                  <a:pt x="12683" y="3098848"/>
                </a:cubicBezTo>
                <a:cubicBezTo>
                  <a:pt x="-6341" y="3085611"/>
                  <a:pt x="-9300" y="3039626"/>
                  <a:pt x="0" y="2980067"/>
                </a:cubicBezTo>
                <a:cubicBezTo>
                  <a:pt x="-54875" y="2436556"/>
                  <a:pt x="-243375" y="1349641"/>
                  <a:pt x="0" y="118780"/>
                </a:cubicBezTo>
                <a:close/>
              </a:path>
              <a:path w="2025525" h="3098848" fill="none" stroke="0" extrusionOk="0">
                <a:moveTo>
                  <a:pt x="0" y="118780"/>
                </a:moveTo>
                <a:cubicBezTo>
                  <a:pt x="-2397" y="51648"/>
                  <a:pt x="6272" y="-5251"/>
                  <a:pt x="12683" y="0"/>
                </a:cubicBezTo>
                <a:cubicBezTo>
                  <a:pt x="969057" y="-204158"/>
                  <a:pt x="1147178" y="-49356"/>
                  <a:pt x="2012840" y="0"/>
                </a:cubicBezTo>
                <a:cubicBezTo>
                  <a:pt x="2017537" y="3485"/>
                  <a:pt x="2012069" y="55062"/>
                  <a:pt x="2025525" y="118780"/>
                </a:cubicBezTo>
                <a:cubicBezTo>
                  <a:pt x="2102364" y="1050870"/>
                  <a:pt x="2070597" y="2510620"/>
                  <a:pt x="2025525" y="2980067"/>
                </a:cubicBezTo>
                <a:cubicBezTo>
                  <a:pt x="2027229" y="3048132"/>
                  <a:pt x="2021633" y="3102544"/>
                  <a:pt x="2012840" y="3098848"/>
                </a:cubicBezTo>
                <a:cubicBezTo>
                  <a:pt x="1223798" y="3512278"/>
                  <a:pt x="445235" y="2941102"/>
                  <a:pt x="12683" y="3098848"/>
                </a:cubicBezTo>
                <a:cubicBezTo>
                  <a:pt x="7036" y="3087175"/>
                  <a:pt x="-13761" y="3033631"/>
                  <a:pt x="0" y="2980067"/>
                </a:cubicBezTo>
                <a:cubicBezTo>
                  <a:pt x="-134700" y="2307715"/>
                  <a:pt x="-167359" y="1327333"/>
                  <a:pt x="0" y="118780"/>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custGeom>
                    <a:avLst/>
                    <a:gdLst>
                      <a:gd name="connsiteX0" fmla="*/ 0 w 2090901"/>
                      <a:gd name="connsiteY0" fmla="*/ 176722 h 4610486"/>
                      <a:gd name="connsiteX1" fmla="*/ 13093 w 2090901"/>
                      <a:gd name="connsiteY1" fmla="*/ 0 h 4610486"/>
                      <a:gd name="connsiteX2" fmla="*/ 2077807 w 2090901"/>
                      <a:gd name="connsiteY2" fmla="*/ 0 h 4610486"/>
                      <a:gd name="connsiteX3" fmla="*/ 2090901 w 2090901"/>
                      <a:gd name="connsiteY3" fmla="*/ 176722 h 4610486"/>
                      <a:gd name="connsiteX4" fmla="*/ 2090901 w 2090901"/>
                      <a:gd name="connsiteY4" fmla="*/ 4433763 h 4610486"/>
                      <a:gd name="connsiteX5" fmla="*/ 2077807 w 2090901"/>
                      <a:gd name="connsiteY5" fmla="*/ 4610486 h 4610486"/>
                      <a:gd name="connsiteX6" fmla="*/ 13093 w 2090901"/>
                      <a:gd name="connsiteY6" fmla="*/ 4610486 h 4610486"/>
                      <a:gd name="connsiteX7" fmla="*/ 0 w 2090901"/>
                      <a:gd name="connsiteY7" fmla="*/ 4433763 h 4610486"/>
                      <a:gd name="connsiteX8" fmla="*/ 0 w 2090901"/>
                      <a:gd name="connsiteY8" fmla="*/ 176722 h 4610486"/>
                      <a:gd name="connsiteX0" fmla="*/ 0 w 2090901"/>
                      <a:gd name="connsiteY0" fmla="*/ 176722 h 4610486"/>
                      <a:gd name="connsiteX1" fmla="*/ 13093 w 2090901"/>
                      <a:gd name="connsiteY1" fmla="*/ 0 h 4610486"/>
                      <a:gd name="connsiteX2" fmla="*/ 2077807 w 2090901"/>
                      <a:gd name="connsiteY2" fmla="*/ 0 h 4610486"/>
                      <a:gd name="connsiteX3" fmla="*/ 2090901 w 2090901"/>
                      <a:gd name="connsiteY3" fmla="*/ 176722 h 4610486"/>
                      <a:gd name="connsiteX4" fmla="*/ 2090901 w 2090901"/>
                      <a:gd name="connsiteY4" fmla="*/ 4433763 h 4610486"/>
                      <a:gd name="connsiteX5" fmla="*/ 2077807 w 2090901"/>
                      <a:gd name="connsiteY5" fmla="*/ 4610486 h 4610486"/>
                      <a:gd name="connsiteX6" fmla="*/ 13093 w 2090901"/>
                      <a:gd name="connsiteY6" fmla="*/ 4610486 h 4610486"/>
                      <a:gd name="connsiteX7" fmla="*/ 0 w 2090901"/>
                      <a:gd name="connsiteY7" fmla="*/ 4433763 h 4610486"/>
                      <a:gd name="connsiteX8" fmla="*/ 0 w 2090901"/>
                      <a:gd name="connsiteY8" fmla="*/ 176722 h 461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0901" h="4610486" fill="none" extrusionOk="0">
                        <a:moveTo>
                          <a:pt x="0" y="176722"/>
                        </a:moveTo>
                        <a:cubicBezTo>
                          <a:pt x="-1952" y="76213"/>
                          <a:pt x="5968" y="-5927"/>
                          <a:pt x="13093" y="0"/>
                        </a:cubicBezTo>
                        <a:cubicBezTo>
                          <a:pt x="1015311" y="-314659"/>
                          <a:pt x="1170905" y="-78245"/>
                          <a:pt x="2077807" y="0"/>
                        </a:cubicBezTo>
                        <a:cubicBezTo>
                          <a:pt x="2091120" y="-7386"/>
                          <a:pt x="2083418" y="81572"/>
                          <a:pt x="2090901" y="176722"/>
                        </a:cubicBezTo>
                        <a:cubicBezTo>
                          <a:pt x="2224886" y="1452219"/>
                          <a:pt x="2078475" y="3693210"/>
                          <a:pt x="2090901" y="4433763"/>
                        </a:cubicBezTo>
                        <a:cubicBezTo>
                          <a:pt x="2091016" y="4536408"/>
                          <a:pt x="2087030" y="4614952"/>
                          <a:pt x="2077807" y="4610486"/>
                        </a:cubicBezTo>
                        <a:cubicBezTo>
                          <a:pt x="1246770" y="5205059"/>
                          <a:pt x="455331" y="4337672"/>
                          <a:pt x="13093" y="4610486"/>
                        </a:cubicBezTo>
                        <a:cubicBezTo>
                          <a:pt x="14668" y="4592794"/>
                          <a:pt x="-3622" y="4517019"/>
                          <a:pt x="0" y="4433763"/>
                        </a:cubicBezTo>
                        <a:cubicBezTo>
                          <a:pt x="-125062" y="3433629"/>
                          <a:pt x="-43007" y="2010209"/>
                          <a:pt x="0" y="176722"/>
                        </a:cubicBezTo>
                        <a:close/>
                      </a:path>
                      <a:path w="2090901" h="4610486" stroke="0" extrusionOk="0">
                        <a:moveTo>
                          <a:pt x="0" y="176722"/>
                        </a:moveTo>
                        <a:cubicBezTo>
                          <a:pt x="-1044" y="86517"/>
                          <a:pt x="6090" y="-11839"/>
                          <a:pt x="13093" y="0"/>
                        </a:cubicBezTo>
                        <a:cubicBezTo>
                          <a:pt x="991259" y="436276"/>
                          <a:pt x="1870702" y="-370723"/>
                          <a:pt x="2077807" y="0"/>
                        </a:cubicBezTo>
                        <a:cubicBezTo>
                          <a:pt x="2082041" y="-13314"/>
                          <a:pt x="2092780" y="76482"/>
                          <a:pt x="2090901" y="176722"/>
                        </a:cubicBezTo>
                        <a:cubicBezTo>
                          <a:pt x="2042642" y="1674481"/>
                          <a:pt x="2131133" y="2493081"/>
                          <a:pt x="2090901" y="4433763"/>
                        </a:cubicBezTo>
                        <a:cubicBezTo>
                          <a:pt x="2092083" y="4523208"/>
                          <a:pt x="2083935" y="4623545"/>
                          <a:pt x="2077807" y="4610486"/>
                        </a:cubicBezTo>
                        <a:cubicBezTo>
                          <a:pt x="1536621" y="4236846"/>
                          <a:pt x="964403" y="4950412"/>
                          <a:pt x="13093" y="4610486"/>
                        </a:cubicBezTo>
                        <a:cubicBezTo>
                          <a:pt x="4708" y="4613450"/>
                          <a:pt x="9327" y="4538964"/>
                          <a:pt x="0" y="4433763"/>
                        </a:cubicBezTo>
                        <a:cubicBezTo>
                          <a:pt x="-5071" y="3812837"/>
                          <a:pt x="-128468" y="1049463"/>
                          <a:pt x="0" y="176722"/>
                        </a:cubicBezTo>
                        <a:close/>
                      </a:path>
                      <a:path w="2090901" h="4610486" fill="none" stroke="0" extrusionOk="0">
                        <a:moveTo>
                          <a:pt x="0" y="176722"/>
                        </a:moveTo>
                        <a:cubicBezTo>
                          <a:pt x="-733" y="76718"/>
                          <a:pt x="6311" y="-5424"/>
                          <a:pt x="13093" y="0"/>
                        </a:cubicBezTo>
                        <a:cubicBezTo>
                          <a:pt x="987032" y="-325203"/>
                          <a:pt x="1148288" y="-88064"/>
                          <a:pt x="2077807" y="0"/>
                        </a:cubicBezTo>
                        <a:cubicBezTo>
                          <a:pt x="2081073" y="-171"/>
                          <a:pt x="2083080" y="80658"/>
                          <a:pt x="2090901" y="176722"/>
                        </a:cubicBezTo>
                        <a:cubicBezTo>
                          <a:pt x="2074038" y="1575580"/>
                          <a:pt x="2176419" y="3705604"/>
                          <a:pt x="2090901" y="4433763"/>
                        </a:cubicBezTo>
                        <a:cubicBezTo>
                          <a:pt x="2091910" y="4534692"/>
                          <a:pt x="2085899" y="4615390"/>
                          <a:pt x="2077807" y="4610486"/>
                        </a:cubicBezTo>
                        <a:cubicBezTo>
                          <a:pt x="1300217" y="5302710"/>
                          <a:pt x="481415" y="4370871"/>
                          <a:pt x="13093" y="4610486"/>
                        </a:cubicBezTo>
                        <a:cubicBezTo>
                          <a:pt x="-4963" y="4605864"/>
                          <a:pt x="-8240" y="4520306"/>
                          <a:pt x="0" y="4433763"/>
                        </a:cubicBezTo>
                        <a:cubicBezTo>
                          <a:pt x="-128853" y="3587027"/>
                          <a:pt x="-218709" y="2158475"/>
                          <a:pt x="0" y="1767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chemeClr val="accent2"/>
                </a:solidFill>
                <a:latin typeface="+mj-lt"/>
              </a:rPr>
              <a:t>DOWNLOAD AN APP </a:t>
            </a:r>
          </a:p>
          <a:p>
            <a:pPr algn="ctr"/>
            <a:r>
              <a:rPr lang="en-US" sz="2000" dirty="0">
                <a:solidFill>
                  <a:schemeClr val="bg1"/>
                </a:solidFill>
                <a:latin typeface="Calibri" panose="020F0502020204030204" pitchFamily="34" charset="0"/>
                <a:cs typeface="Calibri" panose="020F0502020204030204" pitchFamily="34" charset="0"/>
              </a:rPr>
              <a:t>There are numerous apps. Choose one based on data, lifestyle, or gaming interface. </a:t>
            </a:r>
          </a:p>
        </p:txBody>
      </p:sp>
      <p:sp>
        <p:nvSpPr>
          <p:cNvPr id="18" name="Rounded Rectangle 9">
            <a:extLst>
              <a:ext uri="{FF2B5EF4-FFF2-40B4-BE49-F238E27FC236}">
                <a16:creationId xmlns:a16="http://schemas.microsoft.com/office/drawing/2014/main" id="{E60F4829-F21E-6218-09D0-C1504E32BF7B}"/>
              </a:ext>
            </a:extLst>
          </p:cNvPr>
          <p:cNvSpPr/>
          <p:nvPr/>
        </p:nvSpPr>
        <p:spPr>
          <a:xfrm>
            <a:off x="1102880" y="5211369"/>
            <a:ext cx="5361574" cy="1474382"/>
          </a:xfrm>
          <a:custGeom>
            <a:avLst/>
            <a:gdLst>
              <a:gd name="connsiteX0" fmla="*/ 0 w 5361574"/>
              <a:gd name="connsiteY0" fmla="*/ 56513 h 1474382"/>
              <a:gd name="connsiteX1" fmla="*/ 33575 w 5361574"/>
              <a:gd name="connsiteY1" fmla="*/ 0 h 1474382"/>
              <a:gd name="connsiteX2" fmla="*/ 5327998 w 5361574"/>
              <a:gd name="connsiteY2" fmla="*/ 0 h 1474382"/>
              <a:gd name="connsiteX3" fmla="*/ 5361574 w 5361574"/>
              <a:gd name="connsiteY3" fmla="*/ 56513 h 1474382"/>
              <a:gd name="connsiteX4" fmla="*/ 5361574 w 5361574"/>
              <a:gd name="connsiteY4" fmla="*/ 1417868 h 1474382"/>
              <a:gd name="connsiteX5" fmla="*/ 5327998 w 5361574"/>
              <a:gd name="connsiteY5" fmla="*/ 1474382 h 1474382"/>
              <a:gd name="connsiteX6" fmla="*/ 33575 w 5361574"/>
              <a:gd name="connsiteY6" fmla="*/ 1474382 h 1474382"/>
              <a:gd name="connsiteX7" fmla="*/ 0 w 5361574"/>
              <a:gd name="connsiteY7" fmla="*/ 1417868 h 1474382"/>
              <a:gd name="connsiteX8" fmla="*/ 0 w 5361574"/>
              <a:gd name="connsiteY8" fmla="*/ 56513 h 1474382"/>
              <a:gd name="connsiteX0" fmla="*/ 0 w 5361574"/>
              <a:gd name="connsiteY0" fmla="*/ 56513 h 1474382"/>
              <a:gd name="connsiteX1" fmla="*/ 33575 w 5361574"/>
              <a:gd name="connsiteY1" fmla="*/ 0 h 1474382"/>
              <a:gd name="connsiteX2" fmla="*/ 5327998 w 5361574"/>
              <a:gd name="connsiteY2" fmla="*/ 0 h 1474382"/>
              <a:gd name="connsiteX3" fmla="*/ 5361574 w 5361574"/>
              <a:gd name="connsiteY3" fmla="*/ 56513 h 1474382"/>
              <a:gd name="connsiteX4" fmla="*/ 5361574 w 5361574"/>
              <a:gd name="connsiteY4" fmla="*/ 1417868 h 1474382"/>
              <a:gd name="connsiteX5" fmla="*/ 5327998 w 5361574"/>
              <a:gd name="connsiteY5" fmla="*/ 1474382 h 1474382"/>
              <a:gd name="connsiteX6" fmla="*/ 33575 w 5361574"/>
              <a:gd name="connsiteY6" fmla="*/ 1474382 h 1474382"/>
              <a:gd name="connsiteX7" fmla="*/ 0 w 5361574"/>
              <a:gd name="connsiteY7" fmla="*/ 1417868 h 1474382"/>
              <a:gd name="connsiteX8" fmla="*/ 0 w 5361574"/>
              <a:gd name="connsiteY8" fmla="*/ 56513 h 1474382"/>
              <a:gd name="connsiteX0" fmla="*/ 0 w 5361574"/>
              <a:gd name="connsiteY0" fmla="*/ 56513 h 1474382"/>
              <a:gd name="connsiteX1" fmla="*/ 33575 w 5361574"/>
              <a:gd name="connsiteY1" fmla="*/ 0 h 1474382"/>
              <a:gd name="connsiteX2" fmla="*/ 5327998 w 5361574"/>
              <a:gd name="connsiteY2" fmla="*/ 0 h 1474382"/>
              <a:gd name="connsiteX3" fmla="*/ 5361574 w 5361574"/>
              <a:gd name="connsiteY3" fmla="*/ 56513 h 1474382"/>
              <a:gd name="connsiteX4" fmla="*/ 5361574 w 5361574"/>
              <a:gd name="connsiteY4" fmla="*/ 1417868 h 1474382"/>
              <a:gd name="connsiteX5" fmla="*/ 5327998 w 5361574"/>
              <a:gd name="connsiteY5" fmla="*/ 1474382 h 1474382"/>
              <a:gd name="connsiteX6" fmla="*/ 33575 w 5361574"/>
              <a:gd name="connsiteY6" fmla="*/ 1474382 h 1474382"/>
              <a:gd name="connsiteX7" fmla="*/ 0 w 5361574"/>
              <a:gd name="connsiteY7" fmla="*/ 1417868 h 1474382"/>
              <a:gd name="connsiteX8" fmla="*/ 0 w 5361574"/>
              <a:gd name="connsiteY8" fmla="*/ 56513 h 14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574" h="1474382" fill="none" extrusionOk="0">
                <a:moveTo>
                  <a:pt x="0" y="56513"/>
                </a:moveTo>
                <a:cubicBezTo>
                  <a:pt x="-3918" y="23792"/>
                  <a:pt x="15353" y="-6416"/>
                  <a:pt x="33575" y="0"/>
                </a:cubicBezTo>
                <a:cubicBezTo>
                  <a:pt x="2606365" y="-23306"/>
                  <a:pt x="2989430" y="-5872"/>
                  <a:pt x="5327998" y="0"/>
                </a:cubicBezTo>
                <a:cubicBezTo>
                  <a:pt x="5356841" y="-5039"/>
                  <a:pt x="5353782" y="26801"/>
                  <a:pt x="5361574" y="56513"/>
                </a:cubicBezTo>
                <a:cubicBezTo>
                  <a:pt x="5430016" y="468258"/>
                  <a:pt x="5325138" y="1186903"/>
                  <a:pt x="5361574" y="1417868"/>
                </a:cubicBezTo>
                <a:cubicBezTo>
                  <a:pt x="5362054" y="1455548"/>
                  <a:pt x="5353372" y="1477007"/>
                  <a:pt x="5327998" y="1474382"/>
                </a:cubicBezTo>
                <a:cubicBezTo>
                  <a:pt x="3210350" y="1492212"/>
                  <a:pt x="1058066" y="1585386"/>
                  <a:pt x="33575" y="1474382"/>
                </a:cubicBezTo>
                <a:cubicBezTo>
                  <a:pt x="16756" y="1471173"/>
                  <a:pt x="-4765" y="1440253"/>
                  <a:pt x="0" y="1417868"/>
                </a:cubicBezTo>
                <a:cubicBezTo>
                  <a:pt x="-91550" y="1032584"/>
                  <a:pt x="-30300" y="607682"/>
                  <a:pt x="0" y="56513"/>
                </a:cubicBezTo>
                <a:close/>
              </a:path>
              <a:path w="5361574" h="1474382" stroke="0" extrusionOk="0">
                <a:moveTo>
                  <a:pt x="0" y="56513"/>
                </a:moveTo>
                <a:cubicBezTo>
                  <a:pt x="-2687" y="23551"/>
                  <a:pt x="15680" y="-5736"/>
                  <a:pt x="33575" y="0"/>
                </a:cubicBezTo>
                <a:cubicBezTo>
                  <a:pt x="2534819" y="148234"/>
                  <a:pt x="4905917" y="-216121"/>
                  <a:pt x="5327998" y="0"/>
                </a:cubicBezTo>
                <a:cubicBezTo>
                  <a:pt x="5344512" y="-8637"/>
                  <a:pt x="5363256" y="20125"/>
                  <a:pt x="5361574" y="56513"/>
                </a:cubicBezTo>
                <a:cubicBezTo>
                  <a:pt x="5293704" y="579417"/>
                  <a:pt x="5380195" y="755792"/>
                  <a:pt x="5361574" y="1417868"/>
                </a:cubicBezTo>
                <a:cubicBezTo>
                  <a:pt x="5364948" y="1451674"/>
                  <a:pt x="5342759" y="1476152"/>
                  <a:pt x="5327998" y="1474382"/>
                </a:cubicBezTo>
                <a:cubicBezTo>
                  <a:pt x="3934709" y="1604398"/>
                  <a:pt x="2520318" y="1406797"/>
                  <a:pt x="33575" y="1474382"/>
                </a:cubicBezTo>
                <a:cubicBezTo>
                  <a:pt x="13267" y="1478312"/>
                  <a:pt x="-632" y="1450415"/>
                  <a:pt x="0" y="1417868"/>
                </a:cubicBezTo>
                <a:cubicBezTo>
                  <a:pt x="-73827" y="1226644"/>
                  <a:pt x="-37030" y="326410"/>
                  <a:pt x="0" y="56513"/>
                </a:cubicBezTo>
                <a:close/>
              </a:path>
              <a:path w="5361574" h="1474382" fill="none" stroke="0" extrusionOk="0">
                <a:moveTo>
                  <a:pt x="0" y="56513"/>
                </a:moveTo>
                <a:cubicBezTo>
                  <a:pt x="-4308" y="26020"/>
                  <a:pt x="14663" y="-5149"/>
                  <a:pt x="33575" y="0"/>
                </a:cubicBezTo>
                <a:cubicBezTo>
                  <a:pt x="2584666" y="-24530"/>
                  <a:pt x="3051737" y="-8684"/>
                  <a:pt x="5327998" y="0"/>
                </a:cubicBezTo>
                <a:cubicBezTo>
                  <a:pt x="5345567" y="1439"/>
                  <a:pt x="5355506" y="25699"/>
                  <a:pt x="5361574" y="56513"/>
                </a:cubicBezTo>
                <a:cubicBezTo>
                  <a:pt x="5390527" y="517547"/>
                  <a:pt x="5347038" y="1190360"/>
                  <a:pt x="5361574" y="1417868"/>
                </a:cubicBezTo>
                <a:cubicBezTo>
                  <a:pt x="5363783" y="1450809"/>
                  <a:pt x="5347676" y="1477282"/>
                  <a:pt x="5327998" y="1474382"/>
                </a:cubicBezTo>
                <a:cubicBezTo>
                  <a:pt x="3367647" y="1731537"/>
                  <a:pt x="1259933" y="1215155"/>
                  <a:pt x="33575" y="1474382"/>
                </a:cubicBezTo>
                <a:cubicBezTo>
                  <a:pt x="11835" y="1468318"/>
                  <a:pt x="-7467" y="1446296"/>
                  <a:pt x="0" y="1417868"/>
                </a:cubicBezTo>
                <a:cubicBezTo>
                  <a:pt x="-1523" y="1165862"/>
                  <a:pt x="-81040" y="684585"/>
                  <a:pt x="0" y="56513"/>
                </a:cubicBezTo>
                <a:close/>
              </a:path>
              <a:path w="5361574" h="1474382" fill="none" stroke="0" extrusionOk="0">
                <a:moveTo>
                  <a:pt x="0" y="56513"/>
                </a:moveTo>
                <a:cubicBezTo>
                  <a:pt x="-5874" y="26009"/>
                  <a:pt x="16480" y="-7512"/>
                  <a:pt x="33575" y="0"/>
                </a:cubicBezTo>
                <a:cubicBezTo>
                  <a:pt x="2584846" y="-49476"/>
                  <a:pt x="2981360" y="-13556"/>
                  <a:pt x="5327998" y="0"/>
                </a:cubicBezTo>
                <a:cubicBezTo>
                  <a:pt x="5350922" y="-1049"/>
                  <a:pt x="5350470" y="26830"/>
                  <a:pt x="5361574" y="56513"/>
                </a:cubicBezTo>
                <a:cubicBezTo>
                  <a:pt x="5412266" y="482175"/>
                  <a:pt x="5342175" y="1186432"/>
                  <a:pt x="5361574" y="1417868"/>
                </a:cubicBezTo>
                <a:cubicBezTo>
                  <a:pt x="5365254" y="1450288"/>
                  <a:pt x="5349840" y="1477196"/>
                  <a:pt x="5327998" y="1474382"/>
                </a:cubicBezTo>
                <a:cubicBezTo>
                  <a:pt x="3358200" y="1661012"/>
                  <a:pt x="1132261" y="1520478"/>
                  <a:pt x="33575" y="1474382"/>
                </a:cubicBezTo>
                <a:cubicBezTo>
                  <a:pt x="11477" y="1471825"/>
                  <a:pt x="-4609" y="1442469"/>
                  <a:pt x="0" y="1417868"/>
                </a:cubicBezTo>
                <a:cubicBezTo>
                  <a:pt x="-138605" y="1078766"/>
                  <a:pt x="-77500" y="642139"/>
                  <a:pt x="0" y="56513"/>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custGeom>
                    <a:avLst/>
                    <a:gdLst>
                      <a:gd name="connsiteX0" fmla="*/ 0 w 5361574"/>
                      <a:gd name="connsiteY0" fmla="*/ 56513 h 1474382"/>
                      <a:gd name="connsiteX1" fmla="*/ 33575 w 5361574"/>
                      <a:gd name="connsiteY1" fmla="*/ 0 h 1474382"/>
                      <a:gd name="connsiteX2" fmla="*/ 5327998 w 5361574"/>
                      <a:gd name="connsiteY2" fmla="*/ 0 h 1474382"/>
                      <a:gd name="connsiteX3" fmla="*/ 5361574 w 5361574"/>
                      <a:gd name="connsiteY3" fmla="*/ 56513 h 1474382"/>
                      <a:gd name="connsiteX4" fmla="*/ 5361574 w 5361574"/>
                      <a:gd name="connsiteY4" fmla="*/ 1417868 h 1474382"/>
                      <a:gd name="connsiteX5" fmla="*/ 5327998 w 5361574"/>
                      <a:gd name="connsiteY5" fmla="*/ 1474382 h 1474382"/>
                      <a:gd name="connsiteX6" fmla="*/ 33575 w 5361574"/>
                      <a:gd name="connsiteY6" fmla="*/ 1474382 h 1474382"/>
                      <a:gd name="connsiteX7" fmla="*/ 0 w 5361574"/>
                      <a:gd name="connsiteY7" fmla="*/ 1417868 h 1474382"/>
                      <a:gd name="connsiteX8" fmla="*/ 0 w 5361574"/>
                      <a:gd name="connsiteY8" fmla="*/ 56513 h 1474382"/>
                      <a:gd name="connsiteX0" fmla="*/ 0 w 5361574"/>
                      <a:gd name="connsiteY0" fmla="*/ 56513 h 1474382"/>
                      <a:gd name="connsiteX1" fmla="*/ 33575 w 5361574"/>
                      <a:gd name="connsiteY1" fmla="*/ 0 h 1474382"/>
                      <a:gd name="connsiteX2" fmla="*/ 5327998 w 5361574"/>
                      <a:gd name="connsiteY2" fmla="*/ 0 h 1474382"/>
                      <a:gd name="connsiteX3" fmla="*/ 5361574 w 5361574"/>
                      <a:gd name="connsiteY3" fmla="*/ 56513 h 1474382"/>
                      <a:gd name="connsiteX4" fmla="*/ 5361574 w 5361574"/>
                      <a:gd name="connsiteY4" fmla="*/ 1417868 h 1474382"/>
                      <a:gd name="connsiteX5" fmla="*/ 5327998 w 5361574"/>
                      <a:gd name="connsiteY5" fmla="*/ 1474382 h 1474382"/>
                      <a:gd name="connsiteX6" fmla="*/ 33575 w 5361574"/>
                      <a:gd name="connsiteY6" fmla="*/ 1474382 h 1474382"/>
                      <a:gd name="connsiteX7" fmla="*/ 0 w 5361574"/>
                      <a:gd name="connsiteY7" fmla="*/ 1417868 h 1474382"/>
                      <a:gd name="connsiteX8" fmla="*/ 0 w 5361574"/>
                      <a:gd name="connsiteY8" fmla="*/ 56513 h 14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574" h="1474382" fill="none" extrusionOk="0">
                        <a:moveTo>
                          <a:pt x="0" y="56513"/>
                        </a:moveTo>
                        <a:cubicBezTo>
                          <a:pt x="-3409" y="23946"/>
                          <a:pt x="15237" y="-4302"/>
                          <a:pt x="33575" y="0"/>
                        </a:cubicBezTo>
                        <a:cubicBezTo>
                          <a:pt x="2602304" y="-58301"/>
                          <a:pt x="2952693" y="-20754"/>
                          <a:pt x="5327998" y="0"/>
                        </a:cubicBezTo>
                        <a:cubicBezTo>
                          <a:pt x="5353364" y="-3566"/>
                          <a:pt x="5354503" y="26677"/>
                          <a:pt x="5361574" y="56513"/>
                        </a:cubicBezTo>
                        <a:cubicBezTo>
                          <a:pt x="5415094" y="478180"/>
                          <a:pt x="5324598" y="1177722"/>
                          <a:pt x="5361574" y="1417868"/>
                        </a:cubicBezTo>
                        <a:cubicBezTo>
                          <a:pt x="5361792" y="1452299"/>
                          <a:pt x="5350084" y="1476003"/>
                          <a:pt x="5327998" y="1474382"/>
                        </a:cubicBezTo>
                        <a:cubicBezTo>
                          <a:pt x="3245120" y="1563546"/>
                          <a:pt x="1127657" y="1491995"/>
                          <a:pt x="33575" y="1474382"/>
                        </a:cubicBezTo>
                        <a:cubicBezTo>
                          <a:pt x="16419" y="1471674"/>
                          <a:pt x="-3171" y="1442805"/>
                          <a:pt x="0" y="1417868"/>
                        </a:cubicBezTo>
                        <a:cubicBezTo>
                          <a:pt x="-53307" y="1079594"/>
                          <a:pt x="-21012" y="652830"/>
                          <a:pt x="0" y="56513"/>
                        </a:cubicBezTo>
                        <a:close/>
                      </a:path>
                      <a:path w="5361574" h="1474382" stroke="0" extrusionOk="0">
                        <a:moveTo>
                          <a:pt x="0" y="56513"/>
                        </a:moveTo>
                        <a:cubicBezTo>
                          <a:pt x="-2456" y="25358"/>
                          <a:pt x="15724" y="-3480"/>
                          <a:pt x="33575" y="0"/>
                        </a:cubicBezTo>
                        <a:cubicBezTo>
                          <a:pt x="2545624" y="144774"/>
                          <a:pt x="4855575" y="-179600"/>
                          <a:pt x="5327998" y="0"/>
                        </a:cubicBezTo>
                        <a:cubicBezTo>
                          <a:pt x="5345265" y="-4891"/>
                          <a:pt x="5359513" y="23950"/>
                          <a:pt x="5361574" y="56513"/>
                        </a:cubicBezTo>
                        <a:cubicBezTo>
                          <a:pt x="5301961" y="544617"/>
                          <a:pt x="5355128" y="799240"/>
                          <a:pt x="5361574" y="1417868"/>
                        </a:cubicBezTo>
                        <a:cubicBezTo>
                          <a:pt x="5364687" y="1448820"/>
                          <a:pt x="5343556" y="1476800"/>
                          <a:pt x="5327998" y="1474382"/>
                        </a:cubicBezTo>
                        <a:cubicBezTo>
                          <a:pt x="3884313" y="1513233"/>
                          <a:pt x="2595497" y="1595111"/>
                          <a:pt x="33575" y="1474382"/>
                        </a:cubicBezTo>
                        <a:cubicBezTo>
                          <a:pt x="13398" y="1477927"/>
                          <a:pt x="-980" y="1450042"/>
                          <a:pt x="0" y="1417868"/>
                        </a:cubicBezTo>
                        <a:cubicBezTo>
                          <a:pt x="-41152" y="1223850"/>
                          <a:pt x="-6801" y="333739"/>
                          <a:pt x="0" y="56513"/>
                        </a:cubicBezTo>
                        <a:close/>
                      </a:path>
                      <a:path w="5361574" h="1474382" fill="none" stroke="0" extrusionOk="0">
                        <a:moveTo>
                          <a:pt x="0" y="56513"/>
                        </a:moveTo>
                        <a:cubicBezTo>
                          <a:pt x="-3967" y="26505"/>
                          <a:pt x="15326" y="-2020"/>
                          <a:pt x="33575" y="0"/>
                        </a:cubicBezTo>
                        <a:cubicBezTo>
                          <a:pt x="2538560" y="-78830"/>
                          <a:pt x="2969915" y="-19376"/>
                          <a:pt x="5327998" y="0"/>
                        </a:cubicBezTo>
                        <a:cubicBezTo>
                          <a:pt x="5344948" y="2378"/>
                          <a:pt x="5356461" y="25845"/>
                          <a:pt x="5361574" y="56513"/>
                        </a:cubicBezTo>
                        <a:cubicBezTo>
                          <a:pt x="5386081" y="505961"/>
                          <a:pt x="5359042" y="1186461"/>
                          <a:pt x="5361574" y="1417868"/>
                        </a:cubicBezTo>
                        <a:cubicBezTo>
                          <a:pt x="5363986" y="1448960"/>
                          <a:pt x="5348857" y="1477079"/>
                          <a:pt x="5327998" y="1474382"/>
                        </a:cubicBezTo>
                        <a:cubicBezTo>
                          <a:pt x="3344004" y="1723824"/>
                          <a:pt x="1216851" y="1414575"/>
                          <a:pt x="33575" y="1474382"/>
                        </a:cubicBezTo>
                        <a:cubicBezTo>
                          <a:pt x="12527" y="1472891"/>
                          <a:pt x="-6182" y="1444939"/>
                          <a:pt x="0" y="1417868"/>
                        </a:cubicBezTo>
                        <a:cubicBezTo>
                          <a:pt x="-53165" y="1146958"/>
                          <a:pt x="-79275" y="690252"/>
                          <a:pt x="0" y="565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800" dirty="0">
                <a:solidFill>
                  <a:schemeClr val="accent2"/>
                </a:solidFill>
                <a:latin typeface="+mj-lt"/>
              </a:rPr>
              <a:t>Choose an online tool</a:t>
            </a:r>
          </a:p>
          <a:p>
            <a:r>
              <a:rPr lang="en-US" sz="2000"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This WWF one</a:t>
            </a:r>
            <a:r>
              <a:rPr lang="en-US" sz="2000" dirty="0">
                <a:solidFill>
                  <a:schemeClr val="bg1"/>
                </a:solidFill>
                <a:latin typeface="Calibri" panose="020F0502020204030204" pitchFamily="34" charset="0"/>
                <a:cs typeface="Calibri" panose="020F0502020204030204" pitchFamily="34" charset="0"/>
              </a:rPr>
              <a:t> helps you to check which activities are most harmful and gives realistic goals.</a:t>
            </a:r>
          </a:p>
        </p:txBody>
      </p:sp>
      <p:sp>
        <p:nvSpPr>
          <p:cNvPr id="20" name="Rounded Rectangle 9">
            <a:extLst>
              <a:ext uri="{FF2B5EF4-FFF2-40B4-BE49-F238E27FC236}">
                <a16:creationId xmlns:a16="http://schemas.microsoft.com/office/drawing/2014/main" id="{1CC84957-1102-035F-F977-87399854FFB3}"/>
              </a:ext>
            </a:extLst>
          </p:cNvPr>
          <p:cNvSpPr/>
          <p:nvPr/>
        </p:nvSpPr>
        <p:spPr>
          <a:xfrm>
            <a:off x="4123001" y="1661876"/>
            <a:ext cx="6255988" cy="567751"/>
          </a:xfrm>
          <a:custGeom>
            <a:avLst/>
            <a:gdLst>
              <a:gd name="connsiteX0" fmla="*/ 0 w 6255988"/>
              <a:gd name="connsiteY0" fmla="*/ 21762 h 567751"/>
              <a:gd name="connsiteX1" fmla="*/ 21762 w 6255988"/>
              <a:gd name="connsiteY1" fmla="*/ 0 h 567751"/>
              <a:gd name="connsiteX2" fmla="*/ 6234226 w 6255988"/>
              <a:gd name="connsiteY2" fmla="*/ 0 h 567751"/>
              <a:gd name="connsiteX3" fmla="*/ 6255988 w 6255988"/>
              <a:gd name="connsiteY3" fmla="*/ 21762 h 567751"/>
              <a:gd name="connsiteX4" fmla="*/ 6255988 w 6255988"/>
              <a:gd name="connsiteY4" fmla="*/ 545989 h 567751"/>
              <a:gd name="connsiteX5" fmla="*/ 6234226 w 6255988"/>
              <a:gd name="connsiteY5" fmla="*/ 567751 h 567751"/>
              <a:gd name="connsiteX6" fmla="*/ 21762 w 6255988"/>
              <a:gd name="connsiteY6" fmla="*/ 567751 h 567751"/>
              <a:gd name="connsiteX7" fmla="*/ 0 w 6255988"/>
              <a:gd name="connsiteY7" fmla="*/ 545989 h 567751"/>
              <a:gd name="connsiteX8" fmla="*/ 0 w 6255988"/>
              <a:gd name="connsiteY8" fmla="*/ 21762 h 5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5988" h="567751" fill="none" extrusionOk="0">
                <a:moveTo>
                  <a:pt x="0" y="21762"/>
                </a:moveTo>
                <a:cubicBezTo>
                  <a:pt x="-2044" y="9124"/>
                  <a:pt x="9805" y="-1133"/>
                  <a:pt x="21762" y="0"/>
                </a:cubicBezTo>
                <a:cubicBezTo>
                  <a:pt x="1913733" y="-79832"/>
                  <a:pt x="5488388" y="-21045"/>
                  <a:pt x="6234226" y="0"/>
                </a:cubicBezTo>
                <a:cubicBezTo>
                  <a:pt x="6248439" y="-930"/>
                  <a:pt x="6254032" y="10078"/>
                  <a:pt x="6255988" y="21762"/>
                </a:cubicBezTo>
                <a:cubicBezTo>
                  <a:pt x="6238945" y="227927"/>
                  <a:pt x="6281864" y="371194"/>
                  <a:pt x="6255988" y="545989"/>
                </a:cubicBezTo>
                <a:cubicBezTo>
                  <a:pt x="6256131" y="559783"/>
                  <a:pt x="6248222" y="568354"/>
                  <a:pt x="6234226" y="567751"/>
                </a:cubicBezTo>
                <a:cubicBezTo>
                  <a:pt x="5309159" y="729136"/>
                  <a:pt x="2368096" y="497944"/>
                  <a:pt x="21762" y="567751"/>
                </a:cubicBezTo>
                <a:cubicBezTo>
                  <a:pt x="9991" y="567382"/>
                  <a:pt x="-532" y="557157"/>
                  <a:pt x="0" y="545989"/>
                </a:cubicBezTo>
                <a:cubicBezTo>
                  <a:pt x="-3844" y="375050"/>
                  <a:pt x="-35026" y="183337"/>
                  <a:pt x="0" y="21762"/>
                </a:cubicBezTo>
                <a:close/>
              </a:path>
              <a:path w="6255988" h="567751" stroke="0" extrusionOk="0">
                <a:moveTo>
                  <a:pt x="0" y="21762"/>
                </a:moveTo>
                <a:cubicBezTo>
                  <a:pt x="-1021" y="10598"/>
                  <a:pt x="10530" y="-2033"/>
                  <a:pt x="21762" y="0"/>
                </a:cubicBezTo>
                <a:cubicBezTo>
                  <a:pt x="3092038" y="102326"/>
                  <a:pt x="3794936" y="-85583"/>
                  <a:pt x="6234226" y="0"/>
                </a:cubicBezTo>
                <a:cubicBezTo>
                  <a:pt x="6245475" y="794"/>
                  <a:pt x="6254587" y="9796"/>
                  <a:pt x="6255988" y="21762"/>
                </a:cubicBezTo>
                <a:cubicBezTo>
                  <a:pt x="6224389" y="98604"/>
                  <a:pt x="6282906" y="445958"/>
                  <a:pt x="6255988" y="545989"/>
                </a:cubicBezTo>
                <a:cubicBezTo>
                  <a:pt x="6256914" y="557470"/>
                  <a:pt x="6246068" y="568613"/>
                  <a:pt x="6234226" y="567751"/>
                </a:cubicBezTo>
                <a:cubicBezTo>
                  <a:pt x="4332135" y="452229"/>
                  <a:pt x="2418130" y="679032"/>
                  <a:pt x="21762" y="567751"/>
                </a:cubicBezTo>
                <a:cubicBezTo>
                  <a:pt x="7613" y="567816"/>
                  <a:pt x="-2280" y="557475"/>
                  <a:pt x="0" y="545989"/>
                </a:cubicBezTo>
                <a:cubicBezTo>
                  <a:pt x="13808" y="479323"/>
                  <a:pt x="-38191" y="119874"/>
                  <a:pt x="0" y="21762"/>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cs typeface="Calibri" panose="020F0502020204030204" pitchFamily="34" charset="0"/>
              </a:rPr>
              <a:t>Use a tool to track your personal carbon contribution</a:t>
            </a:r>
            <a:r>
              <a:rPr lang="en-US" sz="2000" dirty="0">
                <a:solidFill>
                  <a:schemeClr val="bg1"/>
                </a:solidFill>
                <a:latin typeface="Calibri" panose="020F0502020204030204" pitchFamily="34" charset="0"/>
                <a:cs typeface="Calibri" panose="020F0502020204030204" pitchFamily="34" charset="0"/>
              </a:rPr>
              <a:t>.</a:t>
            </a:r>
          </a:p>
        </p:txBody>
      </p:sp>
      <p:pic>
        <p:nvPicPr>
          <p:cNvPr id="2" name="Picture 1" descr="A logo for a company&#10;&#10;Description automatically generated">
            <a:extLst>
              <a:ext uri="{FF2B5EF4-FFF2-40B4-BE49-F238E27FC236}">
                <a16:creationId xmlns:a16="http://schemas.microsoft.com/office/drawing/2014/main" id="{4AFA7A24-28D6-9B12-1658-81BA12E43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180" y="-76966"/>
            <a:ext cx="1011972" cy="1011972"/>
          </a:xfrm>
          <a:prstGeom prst="rect">
            <a:avLst/>
          </a:prstGeom>
        </p:spPr>
      </p:pic>
    </p:spTree>
    <p:extLst>
      <p:ext uri="{BB962C8B-B14F-4D97-AF65-F5344CB8AC3E}">
        <p14:creationId xmlns:p14="http://schemas.microsoft.com/office/powerpoint/2010/main" val="28289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8BE3A2-DEB9-7ADC-70A9-DF0C5528E8BA}"/>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FBE90C5-BC63-D8E3-BC57-5C567987C8D6}"/>
              </a:ext>
            </a:extLst>
          </p:cNvPr>
          <p:cNvSpPr txBox="1"/>
          <p:nvPr/>
        </p:nvSpPr>
        <p:spPr>
          <a:xfrm>
            <a:off x="11807687" y="0"/>
            <a:ext cx="184731" cy="369332"/>
          </a:xfrm>
          <a:prstGeom prst="rect">
            <a:avLst/>
          </a:prstGeom>
          <a:noFill/>
        </p:spPr>
        <p:txBody>
          <a:bodyPr wrap="none" rtlCol="0">
            <a:spAutoFit/>
          </a:bodyPr>
          <a:lstStyle/>
          <a:p>
            <a:endParaRPr lang="en-US"/>
          </a:p>
        </p:txBody>
      </p:sp>
      <p:sp>
        <p:nvSpPr>
          <p:cNvPr id="4" name="Freeform: Shape 3">
            <a:extLst>
              <a:ext uri="{FF2B5EF4-FFF2-40B4-BE49-F238E27FC236}">
                <a16:creationId xmlns:a16="http://schemas.microsoft.com/office/drawing/2014/main" id="{A86D02B7-8C1E-659D-B50F-DCDFECBDC064}"/>
              </a:ext>
            </a:extLst>
          </p:cNvPr>
          <p:cNvSpPr/>
          <p:nvPr/>
        </p:nvSpPr>
        <p:spPr>
          <a:xfrm>
            <a:off x="0" y="-13484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ALBOROTO" pitchFamily="2" charset="0"/>
            </a:endParaRPr>
          </a:p>
          <a:p>
            <a:pPr algn="ctr"/>
            <a:endParaRPr lang="en-US" sz="2400" dirty="0">
              <a:solidFill>
                <a:schemeClr val="bg1"/>
              </a:solidFill>
              <a:latin typeface="ALBOROTO" pitchFamily="2" charset="0"/>
            </a:endParaRPr>
          </a:p>
          <a:p>
            <a:pPr algn="ctr"/>
            <a:r>
              <a:rPr lang="en-US" sz="2400" dirty="0">
                <a:solidFill>
                  <a:schemeClr val="accent2"/>
                </a:solidFill>
                <a:latin typeface="ALBOROTO" pitchFamily="2" charset="0"/>
              </a:rPr>
              <a:t>solutions</a:t>
            </a:r>
          </a:p>
        </p:txBody>
      </p:sp>
      <p:sp>
        <p:nvSpPr>
          <p:cNvPr id="5" name="Freeform: Shape 4">
            <a:extLst>
              <a:ext uri="{FF2B5EF4-FFF2-40B4-BE49-F238E27FC236}">
                <a16:creationId xmlns:a16="http://schemas.microsoft.com/office/drawing/2014/main" id="{104C0130-9FDB-4D41-B9C0-FB543A9765CB}"/>
              </a:ext>
            </a:extLst>
          </p:cNvPr>
          <p:cNvSpPr/>
          <p:nvPr/>
        </p:nvSpPr>
        <p:spPr>
          <a:xfrm>
            <a:off x="10650" y="-13484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itle 1">
            <a:extLst>
              <a:ext uri="{FF2B5EF4-FFF2-40B4-BE49-F238E27FC236}">
                <a16:creationId xmlns:a16="http://schemas.microsoft.com/office/drawing/2014/main" id="{135B5F09-040A-BE22-5B3F-93A71ED546B8}"/>
              </a:ext>
            </a:extLst>
          </p:cNvPr>
          <p:cNvSpPr>
            <a:spLocks noGrp="1"/>
          </p:cNvSpPr>
          <p:nvPr>
            <p:ph type="title"/>
          </p:nvPr>
        </p:nvSpPr>
        <p:spPr>
          <a:xfrm>
            <a:off x="3459836" y="317397"/>
            <a:ext cx="8116984" cy="765815"/>
          </a:xfrm>
          <a:solidFill>
            <a:srgbClr val="002060"/>
          </a:solidFill>
        </p:spPr>
        <p:txBody>
          <a:bodyPr/>
          <a:lstStyle/>
          <a:p>
            <a:pPr algn="ctr"/>
            <a:r>
              <a:rPr lang="en-US" sz="4400" dirty="0">
                <a:solidFill>
                  <a:schemeClr val="bg1"/>
                </a:solidFill>
              </a:rPr>
              <a:t>Choose reef-friendly products</a:t>
            </a:r>
            <a:br>
              <a:rPr lang="en-US" sz="4400" dirty="0">
                <a:solidFill>
                  <a:schemeClr val="bg1"/>
                </a:solidFill>
              </a:rPr>
            </a:br>
            <a:br>
              <a:rPr lang="en-US" sz="4400" dirty="0">
                <a:solidFill>
                  <a:schemeClr val="bg1"/>
                </a:solidFill>
              </a:rPr>
            </a:br>
            <a:r>
              <a:rPr lang="en-US" sz="4400" dirty="0">
                <a:solidFill>
                  <a:schemeClr val="bg1"/>
                </a:solidFill>
              </a:rPr>
              <a:t>			</a:t>
            </a:r>
          </a:p>
        </p:txBody>
      </p:sp>
      <p:pic>
        <p:nvPicPr>
          <p:cNvPr id="2" name="Picture 1" descr="A picture containing text, several&#10;&#10;Description automatically generated">
            <a:extLst>
              <a:ext uri="{FF2B5EF4-FFF2-40B4-BE49-F238E27FC236}">
                <a16:creationId xmlns:a16="http://schemas.microsoft.com/office/drawing/2014/main" id="{D3FFD95A-4B57-F83E-5787-66B3801B2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901" y="3743439"/>
            <a:ext cx="7377499" cy="2901477"/>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CC48B7CD-4100-25AF-F9F7-654E1C7F3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179" y="1663822"/>
            <a:ext cx="6835632" cy="2180330"/>
          </a:xfrm>
          <a:prstGeom prst="rect">
            <a:avLst/>
          </a:prstGeom>
        </p:spPr>
      </p:pic>
      <p:sp>
        <p:nvSpPr>
          <p:cNvPr id="8" name="Rounded Rectangle 10">
            <a:extLst>
              <a:ext uri="{FF2B5EF4-FFF2-40B4-BE49-F238E27FC236}">
                <a16:creationId xmlns:a16="http://schemas.microsoft.com/office/drawing/2014/main" id="{D46E5588-D1BB-B134-5FB5-85A470F2FC96}"/>
              </a:ext>
            </a:extLst>
          </p:cNvPr>
          <p:cNvSpPr/>
          <p:nvPr/>
        </p:nvSpPr>
        <p:spPr>
          <a:xfrm>
            <a:off x="534902" y="3085716"/>
            <a:ext cx="2613237" cy="2563839"/>
          </a:xfrm>
          <a:custGeom>
            <a:avLst/>
            <a:gdLst>
              <a:gd name="connsiteX0" fmla="*/ 0 w 2613237"/>
              <a:gd name="connsiteY0" fmla="*/ 152984 h 2563839"/>
              <a:gd name="connsiteX1" fmla="*/ 81064 w 2613237"/>
              <a:gd name="connsiteY1" fmla="*/ 0 h 2563839"/>
              <a:gd name="connsiteX2" fmla="*/ 718352 w 2613237"/>
              <a:gd name="connsiteY2" fmla="*/ 0 h 2563839"/>
              <a:gd name="connsiteX3" fmla="*/ 1306619 w 2613237"/>
              <a:gd name="connsiteY3" fmla="*/ 0 h 2563839"/>
              <a:gd name="connsiteX4" fmla="*/ 1968417 w 2613237"/>
              <a:gd name="connsiteY4" fmla="*/ 0 h 2563839"/>
              <a:gd name="connsiteX5" fmla="*/ 2532172 w 2613237"/>
              <a:gd name="connsiteY5" fmla="*/ 0 h 2563839"/>
              <a:gd name="connsiteX6" fmla="*/ 2613237 w 2613237"/>
              <a:gd name="connsiteY6" fmla="*/ 152984 h 2563839"/>
              <a:gd name="connsiteX7" fmla="*/ 2613237 w 2613237"/>
              <a:gd name="connsiteY7" fmla="*/ 1327075 h 2563839"/>
              <a:gd name="connsiteX8" fmla="*/ 2613237 w 2613237"/>
              <a:gd name="connsiteY8" fmla="*/ 2410853 h 2563839"/>
              <a:gd name="connsiteX9" fmla="*/ 2532172 w 2613237"/>
              <a:gd name="connsiteY9" fmla="*/ 2563839 h 2563839"/>
              <a:gd name="connsiteX10" fmla="*/ 1919395 w 2613237"/>
              <a:gd name="connsiteY10" fmla="*/ 2563839 h 2563839"/>
              <a:gd name="connsiteX11" fmla="*/ 1282107 w 2613237"/>
              <a:gd name="connsiteY11" fmla="*/ 2563839 h 2563839"/>
              <a:gd name="connsiteX12" fmla="*/ 620308 w 2613237"/>
              <a:gd name="connsiteY12" fmla="*/ 2563839 h 2563839"/>
              <a:gd name="connsiteX13" fmla="*/ 81064 w 2613237"/>
              <a:gd name="connsiteY13" fmla="*/ 2563839 h 2563839"/>
              <a:gd name="connsiteX14" fmla="*/ 0 w 2613237"/>
              <a:gd name="connsiteY14" fmla="*/ 2410853 h 2563839"/>
              <a:gd name="connsiteX15" fmla="*/ 0 w 2613237"/>
              <a:gd name="connsiteY15" fmla="*/ 1327075 h 2563839"/>
              <a:gd name="connsiteX16" fmla="*/ 0 w 2613237"/>
              <a:gd name="connsiteY16" fmla="*/ 152984 h 2563839"/>
              <a:gd name="connsiteX0" fmla="*/ 0 w 2613237"/>
              <a:gd name="connsiteY0" fmla="*/ 152984 h 2563839"/>
              <a:gd name="connsiteX1" fmla="*/ 81064 w 2613237"/>
              <a:gd name="connsiteY1" fmla="*/ 0 h 2563839"/>
              <a:gd name="connsiteX2" fmla="*/ 644819 w 2613237"/>
              <a:gd name="connsiteY2" fmla="*/ 0 h 2563839"/>
              <a:gd name="connsiteX3" fmla="*/ 1208573 w 2613237"/>
              <a:gd name="connsiteY3" fmla="*/ 0 h 2563839"/>
              <a:gd name="connsiteX4" fmla="*/ 1747817 w 2613237"/>
              <a:gd name="connsiteY4" fmla="*/ 0 h 2563839"/>
              <a:gd name="connsiteX5" fmla="*/ 2532172 w 2613237"/>
              <a:gd name="connsiteY5" fmla="*/ 0 h 2563839"/>
              <a:gd name="connsiteX6" fmla="*/ 2613237 w 2613237"/>
              <a:gd name="connsiteY6" fmla="*/ 152984 h 2563839"/>
              <a:gd name="connsiteX7" fmla="*/ 2613237 w 2613237"/>
              <a:gd name="connsiteY7" fmla="*/ 1259340 h 2563839"/>
              <a:gd name="connsiteX8" fmla="*/ 2613237 w 2613237"/>
              <a:gd name="connsiteY8" fmla="*/ 2410853 h 2563839"/>
              <a:gd name="connsiteX9" fmla="*/ 2532172 w 2613237"/>
              <a:gd name="connsiteY9" fmla="*/ 2563839 h 2563839"/>
              <a:gd name="connsiteX10" fmla="*/ 1870373 w 2613237"/>
              <a:gd name="connsiteY10" fmla="*/ 2563839 h 2563839"/>
              <a:gd name="connsiteX11" fmla="*/ 1257596 w 2613237"/>
              <a:gd name="connsiteY11" fmla="*/ 2563839 h 2563839"/>
              <a:gd name="connsiteX12" fmla="*/ 644819 w 2613237"/>
              <a:gd name="connsiteY12" fmla="*/ 2563839 h 2563839"/>
              <a:gd name="connsiteX13" fmla="*/ 81064 w 2613237"/>
              <a:gd name="connsiteY13" fmla="*/ 2563839 h 2563839"/>
              <a:gd name="connsiteX14" fmla="*/ 0 w 2613237"/>
              <a:gd name="connsiteY14" fmla="*/ 2410853 h 2563839"/>
              <a:gd name="connsiteX15" fmla="*/ 0 w 2613237"/>
              <a:gd name="connsiteY15" fmla="*/ 1281919 h 2563839"/>
              <a:gd name="connsiteX16" fmla="*/ 0 w 2613237"/>
              <a:gd name="connsiteY16" fmla="*/ 152984 h 2563839"/>
              <a:gd name="connsiteX0" fmla="*/ 0 w 2613237"/>
              <a:gd name="connsiteY0" fmla="*/ 152984 h 2563839"/>
              <a:gd name="connsiteX1" fmla="*/ 81064 w 2613237"/>
              <a:gd name="connsiteY1" fmla="*/ 0 h 2563839"/>
              <a:gd name="connsiteX2" fmla="*/ 718352 w 2613237"/>
              <a:gd name="connsiteY2" fmla="*/ 0 h 2563839"/>
              <a:gd name="connsiteX3" fmla="*/ 1306619 w 2613237"/>
              <a:gd name="connsiteY3" fmla="*/ 0 h 2563839"/>
              <a:gd name="connsiteX4" fmla="*/ 1968417 w 2613237"/>
              <a:gd name="connsiteY4" fmla="*/ 0 h 2563839"/>
              <a:gd name="connsiteX5" fmla="*/ 2532172 w 2613237"/>
              <a:gd name="connsiteY5" fmla="*/ 0 h 2563839"/>
              <a:gd name="connsiteX6" fmla="*/ 2613237 w 2613237"/>
              <a:gd name="connsiteY6" fmla="*/ 152984 h 2563839"/>
              <a:gd name="connsiteX7" fmla="*/ 2613237 w 2613237"/>
              <a:gd name="connsiteY7" fmla="*/ 1327075 h 2563839"/>
              <a:gd name="connsiteX8" fmla="*/ 2613237 w 2613237"/>
              <a:gd name="connsiteY8" fmla="*/ 2410853 h 2563839"/>
              <a:gd name="connsiteX9" fmla="*/ 2532172 w 2613237"/>
              <a:gd name="connsiteY9" fmla="*/ 2563839 h 2563839"/>
              <a:gd name="connsiteX10" fmla="*/ 1919395 w 2613237"/>
              <a:gd name="connsiteY10" fmla="*/ 2563839 h 2563839"/>
              <a:gd name="connsiteX11" fmla="*/ 1282107 w 2613237"/>
              <a:gd name="connsiteY11" fmla="*/ 2563839 h 2563839"/>
              <a:gd name="connsiteX12" fmla="*/ 620308 w 2613237"/>
              <a:gd name="connsiteY12" fmla="*/ 2563839 h 2563839"/>
              <a:gd name="connsiteX13" fmla="*/ 81064 w 2613237"/>
              <a:gd name="connsiteY13" fmla="*/ 2563839 h 2563839"/>
              <a:gd name="connsiteX14" fmla="*/ 0 w 2613237"/>
              <a:gd name="connsiteY14" fmla="*/ 2410853 h 2563839"/>
              <a:gd name="connsiteX15" fmla="*/ 0 w 2613237"/>
              <a:gd name="connsiteY15" fmla="*/ 1327075 h 2563839"/>
              <a:gd name="connsiteX16" fmla="*/ 0 w 2613237"/>
              <a:gd name="connsiteY16" fmla="*/ 152984 h 256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2563839" fill="none" extrusionOk="0">
                <a:moveTo>
                  <a:pt x="0" y="152984"/>
                </a:moveTo>
                <a:cubicBezTo>
                  <a:pt x="6893" y="77165"/>
                  <a:pt x="48745" y="5477"/>
                  <a:pt x="81064" y="0"/>
                </a:cubicBezTo>
                <a:cubicBezTo>
                  <a:pt x="305141" y="-1196"/>
                  <a:pt x="569985" y="68474"/>
                  <a:pt x="718352" y="0"/>
                </a:cubicBezTo>
                <a:cubicBezTo>
                  <a:pt x="857496" y="-80267"/>
                  <a:pt x="1077346" y="88726"/>
                  <a:pt x="1306619" y="0"/>
                </a:cubicBezTo>
                <a:cubicBezTo>
                  <a:pt x="1426965" y="116"/>
                  <a:pt x="1718504" y="-21112"/>
                  <a:pt x="1968417" y="0"/>
                </a:cubicBezTo>
                <a:cubicBezTo>
                  <a:pt x="2218788" y="-71274"/>
                  <a:pt x="2234119" y="9576"/>
                  <a:pt x="2532172" y="0"/>
                </a:cubicBezTo>
                <a:cubicBezTo>
                  <a:pt x="2545660" y="9363"/>
                  <a:pt x="2615210" y="81339"/>
                  <a:pt x="2613237" y="152984"/>
                </a:cubicBezTo>
                <a:cubicBezTo>
                  <a:pt x="2619875" y="568347"/>
                  <a:pt x="2601096" y="793873"/>
                  <a:pt x="2613237" y="1327075"/>
                </a:cubicBezTo>
                <a:cubicBezTo>
                  <a:pt x="2673896" y="1621503"/>
                  <a:pt x="2528359" y="1988441"/>
                  <a:pt x="2613237" y="2410853"/>
                </a:cubicBezTo>
                <a:cubicBezTo>
                  <a:pt x="2593503" y="2471910"/>
                  <a:pt x="2573739" y="2545745"/>
                  <a:pt x="2532172" y="2563839"/>
                </a:cubicBezTo>
                <a:cubicBezTo>
                  <a:pt x="2283205" y="2682264"/>
                  <a:pt x="2068881" y="2521494"/>
                  <a:pt x="1919395" y="2563839"/>
                </a:cubicBezTo>
                <a:cubicBezTo>
                  <a:pt x="1665535" y="2557418"/>
                  <a:pt x="1615348" y="2478580"/>
                  <a:pt x="1282107" y="2563839"/>
                </a:cubicBezTo>
                <a:cubicBezTo>
                  <a:pt x="981553" y="2573728"/>
                  <a:pt x="774409" y="2514903"/>
                  <a:pt x="620308" y="2563839"/>
                </a:cubicBezTo>
                <a:cubicBezTo>
                  <a:pt x="432962" y="2552060"/>
                  <a:pt x="330407" y="2625157"/>
                  <a:pt x="81064" y="2563839"/>
                </a:cubicBezTo>
                <a:cubicBezTo>
                  <a:pt x="58957" y="2566869"/>
                  <a:pt x="17389" y="2497712"/>
                  <a:pt x="0" y="2410853"/>
                </a:cubicBezTo>
                <a:cubicBezTo>
                  <a:pt x="-7751" y="1979617"/>
                  <a:pt x="115120" y="1840230"/>
                  <a:pt x="0" y="1327075"/>
                </a:cubicBezTo>
                <a:cubicBezTo>
                  <a:pt x="-111306" y="767186"/>
                  <a:pt x="-39304" y="489463"/>
                  <a:pt x="0" y="152984"/>
                </a:cubicBezTo>
                <a:close/>
              </a:path>
              <a:path w="2613237" h="2563839" stroke="0" extrusionOk="0">
                <a:moveTo>
                  <a:pt x="0" y="152984"/>
                </a:moveTo>
                <a:cubicBezTo>
                  <a:pt x="-4127" y="77419"/>
                  <a:pt x="28387" y="8106"/>
                  <a:pt x="81064" y="0"/>
                </a:cubicBezTo>
                <a:cubicBezTo>
                  <a:pt x="173014" y="-83112"/>
                  <a:pt x="489039" y="-8453"/>
                  <a:pt x="644819" y="0"/>
                </a:cubicBezTo>
                <a:cubicBezTo>
                  <a:pt x="834747" y="-72194"/>
                  <a:pt x="951099" y="67050"/>
                  <a:pt x="1208573" y="0"/>
                </a:cubicBezTo>
                <a:cubicBezTo>
                  <a:pt x="1373100" y="-37802"/>
                  <a:pt x="1640971" y="-10345"/>
                  <a:pt x="1747817" y="0"/>
                </a:cubicBezTo>
                <a:cubicBezTo>
                  <a:pt x="1876054" y="-116941"/>
                  <a:pt x="2437353" y="127969"/>
                  <a:pt x="2532172" y="0"/>
                </a:cubicBezTo>
                <a:cubicBezTo>
                  <a:pt x="2590788" y="9528"/>
                  <a:pt x="2614958" y="96372"/>
                  <a:pt x="2613237" y="152984"/>
                </a:cubicBezTo>
                <a:cubicBezTo>
                  <a:pt x="2671881" y="326751"/>
                  <a:pt x="2490188" y="953491"/>
                  <a:pt x="2613237" y="1259340"/>
                </a:cubicBezTo>
                <a:cubicBezTo>
                  <a:pt x="2537438" y="1648075"/>
                  <a:pt x="2625144" y="1869162"/>
                  <a:pt x="2613237" y="2410853"/>
                </a:cubicBezTo>
                <a:cubicBezTo>
                  <a:pt x="2607153" y="2497403"/>
                  <a:pt x="2589756" y="2565486"/>
                  <a:pt x="2532172" y="2563839"/>
                </a:cubicBezTo>
                <a:cubicBezTo>
                  <a:pt x="2264506" y="2520065"/>
                  <a:pt x="2152882" y="2408123"/>
                  <a:pt x="1870373" y="2563839"/>
                </a:cubicBezTo>
                <a:cubicBezTo>
                  <a:pt x="1602210" y="2708806"/>
                  <a:pt x="1502216" y="2463887"/>
                  <a:pt x="1257596" y="2563839"/>
                </a:cubicBezTo>
                <a:cubicBezTo>
                  <a:pt x="928213" y="2604041"/>
                  <a:pt x="798952" y="2567996"/>
                  <a:pt x="644819" y="2563839"/>
                </a:cubicBezTo>
                <a:cubicBezTo>
                  <a:pt x="427584" y="2617228"/>
                  <a:pt x="349393" y="2576142"/>
                  <a:pt x="81064" y="2563839"/>
                </a:cubicBezTo>
                <a:cubicBezTo>
                  <a:pt x="53622" y="2547427"/>
                  <a:pt x="8193" y="2491865"/>
                  <a:pt x="0" y="2410853"/>
                </a:cubicBezTo>
                <a:cubicBezTo>
                  <a:pt x="29050" y="2304446"/>
                  <a:pt x="98499" y="1473893"/>
                  <a:pt x="0" y="1281919"/>
                </a:cubicBezTo>
                <a:cubicBezTo>
                  <a:pt x="-35773" y="1033938"/>
                  <a:pt x="-8974" y="524287"/>
                  <a:pt x="0" y="152984"/>
                </a:cubicBezTo>
                <a:close/>
              </a:path>
              <a:path w="2613237" h="2563839" fill="none" stroke="0" extrusionOk="0">
                <a:moveTo>
                  <a:pt x="0" y="152984"/>
                </a:moveTo>
                <a:cubicBezTo>
                  <a:pt x="-6" y="71751"/>
                  <a:pt x="34458" y="93"/>
                  <a:pt x="81064" y="0"/>
                </a:cubicBezTo>
                <a:cubicBezTo>
                  <a:pt x="273101" y="61236"/>
                  <a:pt x="557394" y="51465"/>
                  <a:pt x="718352" y="0"/>
                </a:cubicBezTo>
                <a:cubicBezTo>
                  <a:pt x="864946" y="-110638"/>
                  <a:pt x="1102965" y="-48544"/>
                  <a:pt x="1306619" y="0"/>
                </a:cubicBezTo>
                <a:cubicBezTo>
                  <a:pt x="1534666" y="-37167"/>
                  <a:pt x="1658095" y="10787"/>
                  <a:pt x="1968417" y="0"/>
                </a:cubicBezTo>
                <a:cubicBezTo>
                  <a:pt x="2223513" y="-51073"/>
                  <a:pt x="2244837" y="29019"/>
                  <a:pt x="2532172" y="0"/>
                </a:cubicBezTo>
                <a:cubicBezTo>
                  <a:pt x="2596039" y="-13873"/>
                  <a:pt x="2606140" y="52142"/>
                  <a:pt x="2613237" y="152984"/>
                </a:cubicBezTo>
                <a:cubicBezTo>
                  <a:pt x="2640311" y="428365"/>
                  <a:pt x="2564682" y="730638"/>
                  <a:pt x="2613237" y="1327075"/>
                </a:cubicBezTo>
                <a:cubicBezTo>
                  <a:pt x="2690893" y="1739204"/>
                  <a:pt x="2650744" y="2103673"/>
                  <a:pt x="2613237" y="2410853"/>
                </a:cubicBezTo>
                <a:cubicBezTo>
                  <a:pt x="2607879" y="2478129"/>
                  <a:pt x="2583850" y="2559236"/>
                  <a:pt x="2532172" y="2563839"/>
                </a:cubicBezTo>
                <a:cubicBezTo>
                  <a:pt x="2393738" y="2715996"/>
                  <a:pt x="2137888" y="2474841"/>
                  <a:pt x="1919395" y="2563839"/>
                </a:cubicBezTo>
                <a:cubicBezTo>
                  <a:pt x="1665691" y="2623196"/>
                  <a:pt x="1509784" y="2523124"/>
                  <a:pt x="1282107" y="2563839"/>
                </a:cubicBezTo>
                <a:cubicBezTo>
                  <a:pt x="1018963" y="2679967"/>
                  <a:pt x="737665" y="2514907"/>
                  <a:pt x="620308" y="2563839"/>
                </a:cubicBezTo>
                <a:cubicBezTo>
                  <a:pt x="516440" y="2596244"/>
                  <a:pt x="358938" y="2595717"/>
                  <a:pt x="81064" y="2563839"/>
                </a:cubicBezTo>
                <a:cubicBezTo>
                  <a:pt x="30620" y="2555960"/>
                  <a:pt x="-3904" y="2469468"/>
                  <a:pt x="0" y="2410853"/>
                </a:cubicBezTo>
                <a:cubicBezTo>
                  <a:pt x="-32243" y="2073181"/>
                  <a:pt x="70696" y="1796641"/>
                  <a:pt x="0" y="1327075"/>
                </a:cubicBezTo>
                <a:cubicBezTo>
                  <a:pt x="-44726" y="821558"/>
                  <a:pt x="36635" y="520352"/>
                  <a:pt x="0" y="152984"/>
                </a:cubicBezTo>
                <a:close/>
              </a:path>
              <a:path w="2613237" h="2563839" fill="none" stroke="0" extrusionOk="0">
                <a:moveTo>
                  <a:pt x="0" y="152984"/>
                </a:moveTo>
                <a:cubicBezTo>
                  <a:pt x="-1989" y="76732"/>
                  <a:pt x="33641" y="834"/>
                  <a:pt x="81064" y="0"/>
                </a:cubicBezTo>
                <a:cubicBezTo>
                  <a:pt x="289597" y="13484"/>
                  <a:pt x="562945" y="86685"/>
                  <a:pt x="718352" y="0"/>
                </a:cubicBezTo>
                <a:cubicBezTo>
                  <a:pt x="856890" y="-150621"/>
                  <a:pt x="1092390" y="5690"/>
                  <a:pt x="1306619" y="0"/>
                </a:cubicBezTo>
                <a:cubicBezTo>
                  <a:pt x="1390697" y="-2100"/>
                  <a:pt x="1669489" y="19694"/>
                  <a:pt x="1968417" y="0"/>
                </a:cubicBezTo>
                <a:cubicBezTo>
                  <a:pt x="2222643" y="-68299"/>
                  <a:pt x="2257597" y="6743"/>
                  <a:pt x="2532172" y="0"/>
                </a:cubicBezTo>
                <a:cubicBezTo>
                  <a:pt x="2585981" y="-2766"/>
                  <a:pt x="2610837" y="68274"/>
                  <a:pt x="2613237" y="152984"/>
                </a:cubicBezTo>
                <a:cubicBezTo>
                  <a:pt x="2521233" y="517946"/>
                  <a:pt x="2562347" y="807656"/>
                  <a:pt x="2613237" y="1327075"/>
                </a:cubicBezTo>
                <a:cubicBezTo>
                  <a:pt x="2737548" y="1744558"/>
                  <a:pt x="2623460" y="1974994"/>
                  <a:pt x="2613237" y="2410853"/>
                </a:cubicBezTo>
                <a:cubicBezTo>
                  <a:pt x="2605645" y="2464819"/>
                  <a:pt x="2579534" y="2539523"/>
                  <a:pt x="2532172" y="2563839"/>
                </a:cubicBezTo>
                <a:cubicBezTo>
                  <a:pt x="2308424" y="2690901"/>
                  <a:pt x="2115305" y="2528127"/>
                  <a:pt x="1919395" y="2563839"/>
                </a:cubicBezTo>
                <a:cubicBezTo>
                  <a:pt x="1675071" y="2585027"/>
                  <a:pt x="1584373" y="2497735"/>
                  <a:pt x="1282107" y="2563839"/>
                </a:cubicBezTo>
                <a:cubicBezTo>
                  <a:pt x="1018698" y="2606743"/>
                  <a:pt x="769842" y="2497366"/>
                  <a:pt x="620308" y="2563839"/>
                </a:cubicBezTo>
                <a:cubicBezTo>
                  <a:pt x="492615" y="2572387"/>
                  <a:pt x="336335" y="2593343"/>
                  <a:pt x="81064" y="2563839"/>
                </a:cubicBezTo>
                <a:cubicBezTo>
                  <a:pt x="30783" y="2564074"/>
                  <a:pt x="12205" y="2490806"/>
                  <a:pt x="0" y="2410853"/>
                </a:cubicBezTo>
                <a:cubicBezTo>
                  <a:pt x="23031" y="2034603"/>
                  <a:pt x="100700" y="1830748"/>
                  <a:pt x="0" y="1327075"/>
                </a:cubicBezTo>
                <a:cubicBezTo>
                  <a:pt x="-166195" y="742009"/>
                  <a:pt x="18390" y="488925"/>
                  <a:pt x="0" y="152984"/>
                </a:cubicBezTo>
                <a:close/>
              </a:path>
            </a:pathLst>
          </a:custGeom>
          <a:solidFill>
            <a:srgbClr val="9C0150"/>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i="0" dirty="0">
                <a:solidFill>
                  <a:schemeClr val="bg1"/>
                </a:solidFill>
                <a:effectLst/>
                <a:cs typeface="Calibri" panose="020F0502020204030204" pitchFamily="34" charset="0"/>
              </a:rPr>
              <a:t>Select options without </a:t>
            </a:r>
          </a:p>
          <a:p>
            <a:pPr algn="ctr"/>
            <a:r>
              <a:rPr lang="en-GB" sz="3200" b="1" dirty="0">
                <a:solidFill>
                  <a:schemeClr val="bg1"/>
                </a:solidFill>
                <a:cs typeface="Calibri" panose="020F0502020204030204" pitchFamily="34" charset="0"/>
              </a:rPr>
              <a:t>O</a:t>
            </a:r>
            <a:r>
              <a:rPr lang="en-GB" sz="3200" b="1" i="0" dirty="0">
                <a:solidFill>
                  <a:schemeClr val="bg1"/>
                </a:solidFill>
                <a:effectLst/>
                <a:cs typeface="Calibri" panose="020F0502020204030204" pitchFamily="34" charset="0"/>
              </a:rPr>
              <a:t>xybenzone </a:t>
            </a:r>
          </a:p>
          <a:p>
            <a:pPr algn="ctr"/>
            <a:r>
              <a:rPr lang="en-GB" sz="2400" b="1" i="0" dirty="0">
                <a:solidFill>
                  <a:schemeClr val="bg1"/>
                </a:solidFill>
                <a:effectLst/>
                <a:cs typeface="Calibri" panose="020F0502020204030204" pitchFamily="34" charset="0"/>
              </a:rPr>
              <a:t>and</a:t>
            </a:r>
            <a:r>
              <a:rPr lang="en-GB" sz="3200" b="1" i="0" dirty="0">
                <a:solidFill>
                  <a:schemeClr val="bg1"/>
                </a:solidFill>
                <a:effectLst/>
                <a:cs typeface="Calibri" panose="020F0502020204030204" pitchFamily="34" charset="0"/>
              </a:rPr>
              <a:t> </a:t>
            </a:r>
            <a:r>
              <a:rPr lang="en-GB" sz="3200" b="1" dirty="0" err="1">
                <a:solidFill>
                  <a:schemeClr val="bg1"/>
                </a:solidFill>
                <a:cs typeface="Calibri" panose="020F0502020204030204" pitchFamily="34" charset="0"/>
              </a:rPr>
              <a:t>O</a:t>
            </a:r>
            <a:r>
              <a:rPr lang="en-GB" sz="3200" b="1" i="0" dirty="0" err="1">
                <a:solidFill>
                  <a:schemeClr val="bg1"/>
                </a:solidFill>
                <a:effectLst/>
                <a:cs typeface="Calibri" panose="020F0502020204030204" pitchFamily="34" charset="0"/>
              </a:rPr>
              <a:t>ctinoxate</a:t>
            </a:r>
            <a:endParaRPr lang="en-US" sz="3200" dirty="0">
              <a:solidFill>
                <a:schemeClr val="bg1"/>
              </a:solidFill>
              <a:cs typeface="Calibri" panose="020F0502020204030204" pitchFamily="34" charset="0"/>
            </a:endParaRPr>
          </a:p>
          <a:p>
            <a:pPr algn="ctr"/>
            <a:endParaRPr lang="en-US" dirty="0"/>
          </a:p>
        </p:txBody>
      </p:sp>
      <p:sp>
        <p:nvSpPr>
          <p:cNvPr id="3" name="Rounded Rectangle 9">
            <a:extLst>
              <a:ext uri="{FF2B5EF4-FFF2-40B4-BE49-F238E27FC236}">
                <a16:creationId xmlns:a16="http://schemas.microsoft.com/office/drawing/2014/main" id="{CAEF3725-8BBF-462B-59F4-DE76E41A24D0}"/>
              </a:ext>
            </a:extLst>
          </p:cNvPr>
          <p:cNvSpPr/>
          <p:nvPr/>
        </p:nvSpPr>
        <p:spPr>
          <a:xfrm>
            <a:off x="6868226" y="1620927"/>
            <a:ext cx="5124192" cy="459488"/>
          </a:xfrm>
          <a:custGeom>
            <a:avLst/>
            <a:gdLst>
              <a:gd name="connsiteX0" fmla="*/ 0 w 5124192"/>
              <a:gd name="connsiteY0" fmla="*/ 17612 h 459488"/>
              <a:gd name="connsiteX1" fmla="*/ 17612 w 5124192"/>
              <a:gd name="connsiteY1" fmla="*/ 0 h 459488"/>
              <a:gd name="connsiteX2" fmla="*/ 5106580 w 5124192"/>
              <a:gd name="connsiteY2" fmla="*/ 0 h 459488"/>
              <a:gd name="connsiteX3" fmla="*/ 5124192 w 5124192"/>
              <a:gd name="connsiteY3" fmla="*/ 17612 h 459488"/>
              <a:gd name="connsiteX4" fmla="*/ 5124192 w 5124192"/>
              <a:gd name="connsiteY4" fmla="*/ 441876 h 459488"/>
              <a:gd name="connsiteX5" fmla="*/ 5106580 w 5124192"/>
              <a:gd name="connsiteY5" fmla="*/ 459488 h 459488"/>
              <a:gd name="connsiteX6" fmla="*/ 17612 w 5124192"/>
              <a:gd name="connsiteY6" fmla="*/ 459488 h 459488"/>
              <a:gd name="connsiteX7" fmla="*/ 0 w 5124192"/>
              <a:gd name="connsiteY7" fmla="*/ 441876 h 459488"/>
              <a:gd name="connsiteX8" fmla="*/ 0 w 5124192"/>
              <a:gd name="connsiteY8" fmla="*/ 17612 h 45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4192" h="459488" fill="none" extrusionOk="0">
                <a:moveTo>
                  <a:pt x="0" y="17612"/>
                </a:moveTo>
                <a:cubicBezTo>
                  <a:pt x="-144" y="7841"/>
                  <a:pt x="7964" y="-1434"/>
                  <a:pt x="17612" y="0"/>
                </a:cubicBezTo>
                <a:cubicBezTo>
                  <a:pt x="1994089" y="-79832"/>
                  <a:pt x="3614250" y="-21045"/>
                  <a:pt x="5106580" y="0"/>
                </a:cubicBezTo>
                <a:cubicBezTo>
                  <a:pt x="5117398" y="-462"/>
                  <a:pt x="5123157" y="8062"/>
                  <a:pt x="5124192" y="17612"/>
                </a:cubicBezTo>
                <a:cubicBezTo>
                  <a:pt x="5138893" y="181763"/>
                  <a:pt x="5145963" y="282492"/>
                  <a:pt x="5124192" y="441876"/>
                </a:cubicBezTo>
                <a:cubicBezTo>
                  <a:pt x="5124328" y="453288"/>
                  <a:pt x="5116939" y="459681"/>
                  <a:pt x="5106580" y="459488"/>
                </a:cubicBezTo>
                <a:cubicBezTo>
                  <a:pt x="4506451" y="620873"/>
                  <a:pt x="1720964" y="389681"/>
                  <a:pt x="17612" y="459488"/>
                </a:cubicBezTo>
                <a:cubicBezTo>
                  <a:pt x="8202" y="459016"/>
                  <a:pt x="-301" y="451121"/>
                  <a:pt x="0" y="441876"/>
                </a:cubicBezTo>
                <a:cubicBezTo>
                  <a:pt x="-9349" y="282503"/>
                  <a:pt x="35530" y="126112"/>
                  <a:pt x="0" y="17612"/>
                </a:cubicBezTo>
                <a:close/>
              </a:path>
              <a:path w="5124192" h="459488" stroke="0" extrusionOk="0">
                <a:moveTo>
                  <a:pt x="0" y="17612"/>
                </a:moveTo>
                <a:cubicBezTo>
                  <a:pt x="-1474" y="9119"/>
                  <a:pt x="8415" y="-1368"/>
                  <a:pt x="17612" y="0"/>
                </a:cubicBezTo>
                <a:cubicBezTo>
                  <a:pt x="2131385" y="102326"/>
                  <a:pt x="3737048" y="-85583"/>
                  <a:pt x="5106580" y="0"/>
                </a:cubicBezTo>
                <a:cubicBezTo>
                  <a:pt x="5115650" y="677"/>
                  <a:pt x="5123220" y="7922"/>
                  <a:pt x="5124192" y="17612"/>
                </a:cubicBezTo>
                <a:cubicBezTo>
                  <a:pt x="5159807" y="181734"/>
                  <a:pt x="5116787" y="313598"/>
                  <a:pt x="5124192" y="441876"/>
                </a:cubicBezTo>
                <a:cubicBezTo>
                  <a:pt x="5125005" y="451131"/>
                  <a:pt x="5115999" y="460993"/>
                  <a:pt x="5106580" y="459488"/>
                </a:cubicBezTo>
                <a:cubicBezTo>
                  <a:pt x="3370021" y="343966"/>
                  <a:pt x="2249771" y="570769"/>
                  <a:pt x="17612" y="459488"/>
                </a:cubicBezTo>
                <a:cubicBezTo>
                  <a:pt x="6287" y="459537"/>
                  <a:pt x="-940" y="451384"/>
                  <a:pt x="0" y="441876"/>
                </a:cubicBezTo>
                <a:cubicBezTo>
                  <a:pt x="-16049" y="258856"/>
                  <a:pt x="37797" y="201628"/>
                  <a:pt x="0" y="17612"/>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cs typeface="Calibri" panose="020F0502020204030204" pitchFamily="34" charset="0"/>
              </a:rPr>
              <a:t>Follow our sustainable shopping guidelines</a:t>
            </a:r>
            <a:r>
              <a:rPr lang="en-US" sz="2400" dirty="0">
                <a:solidFill>
                  <a:schemeClr val="bg1"/>
                </a:solidFill>
                <a:latin typeface="Calibri" panose="020F0502020204030204" pitchFamily="34" charset="0"/>
                <a:cs typeface="Calibri" panose="020F0502020204030204" pitchFamily="34" charset="0"/>
              </a:rPr>
              <a:t>.</a:t>
            </a:r>
            <a:endParaRPr lang="en-US" sz="3200" dirty="0">
              <a:solidFill>
                <a:schemeClr val="bg1"/>
              </a:solidFill>
              <a:latin typeface="Calibri" panose="020F0502020204030204" pitchFamily="34" charset="0"/>
              <a:cs typeface="Calibri" panose="020F0502020204030204" pitchFamily="34" charset="0"/>
            </a:endParaRPr>
          </a:p>
        </p:txBody>
      </p:sp>
      <p:pic>
        <p:nvPicPr>
          <p:cNvPr id="7" name="Picture 6" descr="A logo for a company&#10;&#10;Description automatically generated">
            <a:extLst>
              <a:ext uri="{FF2B5EF4-FFF2-40B4-BE49-F238E27FC236}">
                <a16:creationId xmlns:a16="http://schemas.microsoft.com/office/drawing/2014/main" id="{263B5FDA-F63D-12CF-BC3A-9CAF43ABC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80" y="-76966"/>
            <a:ext cx="1011972" cy="1011972"/>
          </a:xfrm>
          <a:prstGeom prst="rect">
            <a:avLst/>
          </a:prstGeom>
        </p:spPr>
      </p:pic>
    </p:spTree>
    <p:extLst>
      <p:ext uri="{BB962C8B-B14F-4D97-AF65-F5344CB8AC3E}">
        <p14:creationId xmlns:p14="http://schemas.microsoft.com/office/powerpoint/2010/main" val="33564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EA055-CD47-82FD-6411-AA1E3335E08F}"/>
              </a:ext>
            </a:extLst>
          </p:cNvPr>
          <p:cNvSpPr/>
          <p:nvPr/>
        </p:nvSpPr>
        <p:spPr>
          <a:xfrm>
            <a:off x="1276590" y="178346"/>
            <a:ext cx="11515084" cy="148547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FC6DAC-4718-418E-E67D-5A88354F6EE9}"/>
              </a:ext>
            </a:extLst>
          </p:cNvPr>
          <p:cNvSpPr/>
          <p:nvPr/>
        </p:nvSpPr>
        <p:spPr>
          <a:xfrm>
            <a:off x="9144000" y="1286932"/>
            <a:ext cx="4267200" cy="4082215"/>
          </a:xfrm>
          <a:custGeom>
            <a:avLst/>
            <a:gdLst>
              <a:gd name="connsiteX0" fmla="*/ 0 w 4267200"/>
              <a:gd name="connsiteY0" fmla="*/ 2041108 h 4082215"/>
              <a:gd name="connsiteX1" fmla="*/ 2133600 w 4267200"/>
              <a:gd name="connsiteY1" fmla="*/ 0 h 4082215"/>
              <a:gd name="connsiteX2" fmla="*/ 4267200 w 4267200"/>
              <a:gd name="connsiteY2" fmla="*/ 2041108 h 4082215"/>
              <a:gd name="connsiteX3" fmla="*/ 2133600 w 4267200"/>
              <a:gd name="connsiteY3" fmla="*/ 4082216 h 4082215"/>
              <a:gd name="connsiteX4" fmla="*/ 0 w 4267200"/>
              <a:gd name="connsiteY4" fmla="*/ 2041108 h 408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4082215" fill="none" extrusionOk="0">
                <a:moveTo>
                  <a:pt x="0" y="2041108"/>
                </a:moveTo>
                <a:cubicBezTo>
                  <a:pt x="90821" y="924609"/>
                  <a:pt x="1056529" y="-208441"/>
                  <a:pt x="2133600" y="0"/>
                </a:cubicBezTo>
                <a:cubicBezTo>
                  <a:pt x="3211036" y="-15454"/>
                  <a:pt x="4216734" y="961348"/>
                  <a:pt x="4267200" y="2041108"/>
                </a:cubicBezTo>
                <a:cubicBezTo>
                  <a:pt x="4252252" y="3025835"/>
                  <a:pt x="3204248" y="4231898"/>
                  <a:pt x="2133600" y="4082216"/>
                </a:cubicBezTo>
                <a:cubicBezTo>
                  <a:pt x="1189932" y="4213603"/>
                  <a:pt x="45211" y="3179251"/>
                  <a:pt x="0" y="2041108"/>
                </a:cubicBezTo>
                <a:close/>
              </a:path>
              <a:path w="4267200" h="4082215" stroke="0" extrusionOk="0">
                <a:moveTo>
                  <a:pt x="0" y="2041108"/>
                </a:moveTo>
                <a:cubicBezTo>
                  <a:pt x="-187011" y="798482"/>
                  <a:pt x="840492" y="43069"/>
                  <a:pt x="2133600" y="0"/>
                </a:cubicBezTo>
                <a:cubicBezTo>
                  <a:pt x="3474460" y="34211"/>
                  <a:pt x="4149301" y="917584"/>
                  <a:pt x="4267200" y="2041108"/>
                </a:cubicBezTo>
                <a:cubicBezTo>
                  <a:pt x="4204313" y="3229794"/>
                  <a:pt x="3278305" y="4268209"/>
                  <a:pt x="2133600" y="4082216"/>
                </a:cubicBezTo>
                <a:cubicBezTo>
                  <a:pt x="707334" y="3946578"/>
                  <a:pt x="164047" y="3246764"/>
                  <a:pt x="0" y="2041108"/>
                </a:cubicBezTo>
                <a:close/>
              </a:path>
            </a:pathLst>
          </a:custGeom>
          <a:ln w="31750">
            <a:solidFill>
              <a:srgbClr val="1AA195"/>
            </a:solidFill>
            <a:prstDash val="soli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32B62796-788A-8A91-9404-B36EF56C0445}"/>
              </a:ext>
            </a:extLst>
          </p:cNvPr>
          <p:cNvPicPr>
            <a:picLocks noChangeAspect="1"/>
          </p:cNvPicPr>
          <p:nvPr/>
        </p:nvPicPr>
        <p:blipFill>
          <a:blip r:embed="rId3">
            <a:duotone>
              <a:prstClr val="black"/>
              <a:schemeClr val="accent3">
                <a:tint val="45000"/>
                <a:satMod val="400000"/>
              </a:schemeClr>
            </a:duotone>
          </a:blip>
          <a:stretch>
            <a:fillRect/>
          </a:stretch>
        </p:blipFill>
        <p:spPr>
          <a:xfrm>
            <a:off x="9373878" y="1456266"/>
            <a:ext cx="3728118" cy="3728118"/>
          </a:xfrm>
          <a:prstGeom prst="rect">
            <a:avLst/>
          </a:prstGeom>
        </p:spPr>
      </p:pic>
      <p:sp>
        <p:nvSpPr>
          <p:cNvPr id="19" name="TextBox 18">
            <a:extLst>
              <a:ext uri="{FF2B5EF4-FFF2-40B4-BE49-F238E27FC236}">
                <a16:creationId xmlns:a16="http://schemas.microsoft.com/office/drawing/2014/main" id="{3FBE90C5-BC63-D8E3-BC57-5C567987C8D6}"/>
              </a:ext>
            </a:extLst>
          </p:cNvPr>
          <p:cNvSpPr txBox="1"/>
          <p:nvPr/>
        </p:nvSpPr>
        <p:spPr>
          <a:xfrm>
            <a:off x="11807687" y="0"/>
            <a:ext cx="184731" cy="369332"/>
          </a:xfrm>
          <a:prstGeom prst="rect">
            <a:avLst/>
          </a:prstGeom>
          <a:noFill/>
        </p:spPr>
        <p:txBody>
          <a:bodyPr wrap="none" rtlCol="0">
            <a:spAutoFit/>
          </a:bodyPr>
          <a:lstStyle/>
          <a:p>
            <a:endParaRPr lang="en-US"/>
          </a:p>
        </p:txBody>
      </p:sp>
      <p:sp>
        <p:nvSpPr>
          <p:cNvPr id="4" name="Freeform: Shape 3">
            <a:extLst>
              <a:ext uri="{FF2B5EF4-FFF2-40B4-BE49-F238E27FC236}">
                <a16:creationId xmlns:a16="http://schemas.microsoft.com/office/drawing/2014/main" id="{A86D02B7-8C1E-659D-B50F-DCDFECBDC064}"/>
              </a:ext>
            </a:extLst>
          </p:cNvPr>
          <p:cNvSpPr/>
          <p:nvPr/>
        </p:nvSpPr>
        <p:spPr>
          <a:xfrm>
            <a:off x="0" y="-13484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ALBOROTO" pitchFamily="2" charset="0"/>
            </a:endParaRPr>
          </a:p>
          <a:p>
            <a:pPr algn="ctr"/>
            <a:endParaRPr lang="en-US" sz="2400" dirty="0">
              <a:solidFill>
                <a:schemeClr val="bg1"/>
              </a:solidFill>
              <a:latin typeface="ALBOROTO" pitchFamily="2" charset="0"/>
            </a:endParaRPr>
          </a:p>
          <a:p>
            <a:pPr algn="ctr"/>
            <a:r>
              <a:rPr lang="en-US" sz="2400" dirty="0">
                <a:solidFill>
                  <a:schemeClr val="accent2"/>
                </a:solidFill>
                <a:latin typeface="ALBOROTO" pitchFamily="2" charset="0"/>
              </a:rPr>
              <a:t>solutions</a:t>
            </a:r>
          </a:p>
        </p:txBody>
      </p:sp>
      <p:sp>
        <p:nvSpPr>
          <p:cNvPr id="5" name="Freeform: Shape 4">
            <a:extLst>
              <a:ext uri="{FF2B5EF4-FFF2-40B4-BE49-F238E27FC236}">
                <a16:creationId xmlns:a16="http://schemas.microsoft.com/office/drawing/2014/main" id="{104C0130-9FDB-4D41-B9C0-FB543A9765CB}"/>
              </a:ext>
            </a:extLst>
          </p:cNvPr>
          <p:cNvSpPr/>
          <p:nvPr/>
        </p:nvSpPr>
        <p:spPr>
          <a:xfrm>
            <a:off x="10650" y="-13484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itle 1">
            <a:extLst>
              <a:ext uri="{FF2B5EF4-FFF2-40B4-BE49-F238E27FC236}">
                <a16:creationId xmlns:a16="http://schemas.microsoft.com/office/drawing/2014/main" id="{135B5F09-040A-BE22-5B3F-93A71ED546B8}"/>
              </a:ext>
            </a:extLst>
          </p:cNvPr>
          <p:cNvSpPr>
            <a:spLocks noGrp="1"/>
          </p:cNvSpPr>
          <p:nvPr>
            <p:ph type="title"/>
          </p:nvPr>
        </p:nvSpPr>
        <p:spPr>
          <a:xfrm>
            <a:off x="4206524" y="317397"/>
            <a:ext cx="6088943" cy="1138869"/>
          </a:xfrm>
          <a:solidFill>
            <a:srgbClr val="002060"/>
          </a:solidFill>
        </p:spPr>
        <p:txBody>
          <a:bodyPr/>
          <a:lstStyle/>
          <a:p>
            <a:pPr algn="ctr"/>
            <a:r>
              <a:rPr lang="en-US" sz="4400" dirty="0">
                <a:solidFill>
                  <a:schemeClr val="bg1"/>
                </a:solidFill>
              </a:rPr>
              <a:t>Watch documentaries </a:t>
            </a:r>
            <a:br>
              <a:rPr lang="en-US" sz="4400" dirty="0">
                <a:solidFill>
                  <a:schemeClr val="bg1"/>
                </a:solidFill>
              </a:rPr>
            </a:br>
            <a:r>
              <a:rPr lang="en-US" sz="2800" dirty="0">
                <a:solidFill>
                  <a:schemeClr val="bg1"/>
                </a:solidFill>
              </a:rPr>
              <a:t>with others</a:t>
            </a:r>
            <a:br>
              <a:rPr lang="en-US" sz="4400" dirty="0">
                <a:solidFill>
                  <a:schemeClr val="bg1"/>
                </a:solidFill>
              </a:rPr>
            </a:br>
            <a:br>
              <a:rPr lang="en-US" sz="4400" dirty="0">
                <a:solidFill>
                  <a:schemeClr val="bg1"/>
                </a:solidFill>
              </a:rPr>
            </a:br>
            <a:r>
              <a:rPr lang="en-US" sz="4400" dirty="0">
                <a:solidFill>
                  <a:schemeClr val="bg1"/>
                </a:solidFill>
              </a:rPr>
              <a:t>			</a:t>
            </a:r>
          </a:p>
        </p:txBody>
      </p:sp>
      <p:pic>
        <p:nvPicPr>
          <p:cNvPr id="12" name="Picture 11" descr="Chasing Coral | Officiële Netflix-website">
            <a:extLst>
              <a:ext uri="{FF2B5EF4-FFF2-40B4-BE49-F238E27FC236}">
                <a16:creationId xmlns:a16="http://schemas.microsoft.com/office/drawing/2014/main" id="{A2250C10-7D31-12B5-9D07-0A08EC72F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922" y="2301405"/>
            <a:ext cx="3181655" cy="19114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easpiracy' May Have Been the Most Important Film of 2021">
            <a:extLst>
              <a:ext uri="{FF2B5EF4-FFF2-40B4-BE49-F238E27FC236}">
                <a16:creationId xmlns:a16="http://schemas.microsoft.com/office/drawing/2014/main" id="{F0326DCF-70F7-88BD-A1D1-588E3E918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0499" y="2346208"/>
            <a:ext cx="3220224" cy="1811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9410C35-A173-597B-8180-88EA51153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6922" y="4500835"/>
            <a:ext cx="6503940" cy="216798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0">
            <a:extLst>
              <a:ext uri="{FF2B5EF4-FFF2-40B4-BE49-F238E27FC236}">
                <a16:creationId xmlns:a16="http://schemas.microsoft.com/office/drawing/2014/main" id="{90521026-97E8-0334-879B-0BAC7A369ED5}"/>
              </a:ext>
            </a:extLst>
          </p:cNvPr>
          <p:cNvSpPr/>
          <p:nvPr/>
        </p:nvSpPr>
        <p:spPr>
          <a:xfrm>
            <a:off x="320533" y="2855071"/>
            <a:ext cx="2613237" cy="3291528"/>
          </a:xfrm>
          <a:custGeom>
            <a:avLst/>
            <a:gdLst>
              <a:gd name="connsiteX0" fmla="*/ 0 w 2613237"/>
              <a:gd name="connsiteY0" fmla="*/ 196405 h 3291528"/>
              <a:gd name="connsiteX1" fmla="*/ 81064 w 2613237"/>
              <a:gd name="connsiteY1" fmla="*/ 0 h 3291528"/>
              <a:gd name="connsiteX2" fmla="*/ 718352 w 2613237"/>
              <a:gd name="connsiteY2" fmla="*/ 0 h 3291528"/>
              <a:gd name="connsiteX3" fmla="*/ 1306619 w 2613237"/>
              <a:gd name="connsiteY3" fmla="*/ 0 h 3291528"/>
              <a:gd name="connsiteX4" fmla="*/ 1968417 w 2613237"/>
              <a:gd name="connsiteY4" fmla="*/ 0 h 3291528"/>
              <a:gd name="connsiteX5" fmla="*/ 2532172 w 2613237"/>
              <a:gd name="connsiteY5" fmla="*/ 0 h 3291528"/>
              <a:gd name="connsiteX6" fmla="*/ 2613237 w 2613237"/>
              <a:gd name="connsiteY6" fmla="*/ 196405 h 3291528"/>
              <a:gd name="connsiteX7" fmla="*/ 2613237 w 2613237"/>
              <a:gd name="connsiteY7" fmla="*/ 1703736 h 3291528"/>
              <a:gd name="connsiteX8" fmla="*/ 2613237 w 2613237"/>
              <a:gd name="connsiteY8" fmla="*/ 3095121 h 3291528"/>
              <a:gd name="connsiteX9" fmla="*/ 2532172 w 2613237"/>
              <a:gd name="connsiteY9" fmla="*/ 3291528 h 3291528"/>
              <a:gd name="connsiteX10" fmla="*/ 1919395 w 2613237"/>
              <a:gd name="connsiteY10" fmla="*/ 3291528 h 3291528"/>
              <a:gd name="connsiteX11" fmla="*/ 1282107 w 2613237"/>
              <a:gd name="connsiteY11" fmla="*/ 3291528 h 3291528"/>
              <a:gd name="connsiteX12" fmla="*/ 620308 w 2613237"/>
              <a:gd name="connsiteY12" fmla="*/ 3291528 h 3291528"/>
              <a:gd name="connsiteX13" fmla="*/ 81064 w 2613237"/>
              <a:gd name="connsiteY13" fmla="*/ 3291528 h 3291528"/>
              <a:gd name="connsiteX14" fmla="*/ 0 w 2613237"/>
              <a:gd name="connsiteY14" fmla="*/ 3095121 h 3291528"/>
              <a:gd name="connsiteX15" fmla="*/ 0 w 2613237"/>
              <a:gd name="connsiteY15" fmla="*/ 1703736 h 3291528"/>
              <a:gd name="connsiteX16" fmla="*/ 0 w 2613237"/>
              <a:gd name="connsiteY16" fmla="*/ 196405 h 3291528"/>
              <a:gd name="connsiteX0" fmla="*/ 0 w 2613237"/>
              <a:gd name="connsiteY0" fmla="*/ 196405 h 3291528"/>
              <a:gd name="connsiteX1" fmla="*/ 81064 w 2613237"/>
              <a:gd name="connsiteY1" fmla="*/ 0 h 3291528"/>
              <a:gd name="connsiteX2" fmla="*/ 644819 w 2613237"/>
              <a:gd name="connsiteY2" fmla="*/ 0 h 3291528"/>
              <a:gd name="connsiteX3" fmla="*/ 1208573 w 2613237"/>
              <a:gd name="connsiteY3" fmla="*/ 0 h 3291528"/>
              <a:gd name="connsiteX4" fmla="*/ 1747817 w 2613237"/>
              <a:gd name="connsiteY4" fmla="*/ 0 h 3291528"/>
              <a:gd name="connsiteX5" fmla="*/ 2532172 w 2613237"/>
              <a:gd name="connsiteY5" fmla="*/ 0 h 3291528"/>
              <a:gd name="connsiteX6" fmla="*/ 2613237 w 2613237"/>
              <a:gd name="connsiteY6" fmla="*/ 196405 h 3291528"/>
              <a:gd name="connsiteX7" fmla="*/ 2613237 w 2613237"/>
              <a:gd name="connsiteY7" fmla="*/ 1616777 h 3291528"/>
              <a:gd name="connsiteX8" fmla="*/ 2613237 w 2613237"/>
              <a:gd name="connsiteY8" fmla="*/ 3095121 h 3291528"/>
              <a:gd name="connsiteX9" fmla="*/ 2532172 w 2613237"/>
              <a:gd name="connsiteY9" fmla="*/ 3291528 h 3291528"/>
              <a:gd name="connsiteX10" fmla="*/ 1870373 w 2613237"/>
              <a:gd name="connsiteY10" fmla="*/ 3291528 h 3291528"/>
              <a:gd name="connsiteX11" fmla="*/ 1257596 w 2613237"/>
              <a:gd name="connsiteY11" fmla="*/ 3291528 h 3291528"/>
              <a:gd name="connsiteX12" fmla="*/ 644819 w 2613237"/>
              <a:gd name="connsiteY12" fmla="*/ 3291528 h 3291528"/>
              <a:gd name="connsiteX13" fmla="*/ 81064 w 2613237"/>
              <a:gd name="connsiteY13" fmla="*/ 3291528 h 3291528"/>
              <a:gd name="connsiteX14" fmla="*/ 0 w 2613237"/>
              <a:gd name="connsiteY14" fmla="*/ 3095121 h 3291528"/>
              <a:gd name="connsiteX15" fmla="*/ 0 w 2613237"/>
              <a:gd name="connsiteY15" fmla="*/ 1645764 h 3291528"/>
              <a:gd name="connsiteX16" fmla="*/ 0 w 2613237"/>
              <a:gd name="connsiteY16" fmla="*/ 196405 h 3291528"/>
              <a:gd name="connsiteX0" fmla="*/ 0 w 2613237"/>
              <a:gd name="connsiteY0" fmla="*/ 196405 h 3291528"/>
              <a:gd name="connsiteX1" fmla="*/ 81064 w 2613237"/>
              <a:gd name="connsiteY1" fmla="*/ 0 h 3291528"/>
              <a:gd name="connsiteX2" fmla="*/ 718352 w 2613237"/>
              <a:gd name="connsiteY2" fmla="*/ 0 h 3291528"/>
              <a:gd name="connsiteX3" fmla="*/ 1306619 w 2613237"/>
              <a:gd name="connsiteY3" fmla="*/ 0 h 3291528"/>
              <a:gd name="connsiteX4" fmla="*/ 1968417 w 2613237"/>
              <a:gd name="connsiteY4" fmla="*/ 0 h 3291528"/>
              <a:gd name="connsiteX5" fmla="*/ 2532172 w 2613237"/>
              <a:gd name="connsiteY5" fmla="*/ 0 h 3291528"/>
              <a:gd name="connsiteX6" fmla="*/ 2613237 w 2613237"/>
              <a:gd name="connsiteY6" fmla="*/ 196405 h 3291528"/>
              <a:gd name="connsiteX7" fmla="*/ 2613237 w 2613237"/>
              <a:gd name="connsiteY7" fmla="*/ 1703736 h 3291528"/>
              <a:gd name="connsiteX8" fmla="*/ 2613237 w 2613237"/>
              <a:gd name="connsiteY8" fmla="*/ 3095121 h 3291528"/>
              <a:gd name="connsiteX9" fmla="*/ 2532172 w 2613237"/>
              <a:gd name="connsiteY9" fmla="*/ 3291528 h 3291528"/>
              <a:gd name="connsiteX10" fmla="*/ 1919395 w 2613237"/>
              <a:gd name="connsiteY10" fmla="*/ 3291528 h 3291528"/>
              <a:gd name="connsiteX11" fmla="*/ 1282107 w 2613237"/>
              <a:gd name="connsiteY11" fmla="*/ 3291528 h 3291528"/>
              <a:gd name="connsiteX12" fmla="*/ 620308 w 2613237"/>
              <a:gd name="connsiteY12" fmla="*/ 3291528 h 3291528"/>
              <a:gd name="connsiteX13" fmla="*/ 81064 w 2613237"/>
              <a:gd name="connsiteY13" fmla="*/ 3291528 h 3291528"/>
              <a:gd name="connsiteX14" fmla="*/ 0 w 2613237"/>
              <a:gd name="connsiteY14" fmla="*/ 3095121 h 3291528"/>
              <a:gd name="connsiteX15" fmla="*/ 0 w 2613237"/>
              <a:gd name="connsiteY15" fmla="*/ 1703736 h 3291528"/>
              <a:gd name="connsiteX16" fmla="*/ 0 w 2613237"/>
              <a:gd name="connsiteY16" fmla="*/ 196405 h 329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3291528" fill="none" extrusionOk="0">
                <a:moveTo>
                  <a:pt x="0" y="196405"/>
                </a:moveTo>
                <a:cubicBezTo>
                  <a:pt x="2560" y="92580"/>
                  <a:pt x="46573" y="3396"/>
                  <a:pt x="81064" y="0"/>
                </a:cubicBezTo>
                <a:cubicBezTo>
                  <a:pt x="336271" y="470"/>
                  <a:pt x="567551" y="108440"/>
                  <a:pt x="718352" y="0"/>
                </a:cubicBezTo>
                <a:cubicBezTo>
                  <a:pt x="860010" y="-113221"/>
                  <a:pt x="1080660" y="99100"/>
                  <a:pt x="1306619" y="0"/>
                </a:cubicBezTo>
                <a:cubicBezTo>
                  <a:pt x="1447238" y="-10486"/>
                  <a:pt x="1711966" y="57206"/>
                  <a:pt x="1968417" y="0"/>
                </a:cubicBezTo>
                <a:cubicBezTo>
                  <a:pt x="2209062" y="-96490"/>
                  <a:pt x="2227788" y="11618"/>
                  <a:pt x="2532172" y="0"/>
                </a:cubicBezTo>
                <a:cubicBezTo>
                  <a:pt x="2558268" y="1754"/>
                  <a:pt x="2616504" y="105220"/>
                  <a:pt x="2613237" y="196405"/>
                </a:cubicBezTo>
                <a:cubicBezTo>
                  <a:pt x="2619625" y="690434"/>
                  <a:pt x="2612685" y="1009598"/>
                  <a:pt x="2613237" y="1703736"/>
                </a:cubicBezTo>
                <a:cubicBezTo>
                  <a:pt x="2675583" y="2074266"/>
                  <a:pt x="2493376" y="2534054"/>
                  <a:pt x="2613237" y="3095121"/>
                </a:cubicBezTo>
                <a:cubicBezTo>
                  <a:pt x="2598732" y="3177238"/>
                  <a:pt x="2570245" y="3259760"/>
                  <a:pt x="2532172" y="3291528"/>
                </a:cubicBezTo>
                <a:cubicBezTo>
                  <a:pt x="2275331" y="3445167"/>
                  <a:pt x="2079842" y="3236620"/>
                  <a:pt x="1919395" y="3291528"/>
                </a:cubicBezTo>
                <a:cubicBezTo>
                  <a:pt x="1672223" y="3303829"/>
                  <a:pt x="1608061" y="3192116"/>
                  <a:pt x="1282107" y="3291528"/>
                </a:cubicBezTo>
                <a:cubicBezTo>
                  <a:pt x="981994" y="3310052"/>
                  <a:pt x="792077" y="3208998"/>
                  <a:pt x="620308" y="3291528"/>
                </a:cubicBezTo>
                <a:cubicBezTo>
                  <a:pt x="436814" y="3285250"/>
                  <a:pt x="330463" y="3348941"/>
                  <a:pt x="81064" y="3291528"/>
                </a:cubicBezTo>
                <a:cubicBezTo>
                  <a:pt x="51973" y="3289831"/>
                  <a:pt x="18268" y="3207244"/>
                  <a:pt x="0" y="3095121"/>
                </a:cubicBezTo>
                <a:cubicBezTo>
                  <a:pt x="-9727" y="2564576"/>
                  <a:pt x="104460" y="2362687"/>
                  <a:pt x="0" y="1703736"/>
                </a:cubicBezTo>
                <a:cubicBezTo>
                  <a:pt x="-185594" y="941488"/>
                  <a:pt x="10043" y="645837"/>
                  <a:pt x="0" y="196405"/>
                </a:cubicBezTo>
                <a:close/>
              </a:path>
              <a:path w="2613237" h="3291528" stroke="0" extrusionOk="0">
                <a:moveTo>
                  <a:pt x="0" y="196405"/>
                </a:moveTo>
                <a:cubicBezTo>
                  <a:pt x="-6707" y="101051"/>
                  <a:pt x="30414" y="6814"/>
                  <a:pt x="81064" y="0"/>
                </a:cubicBezTo>
                <a:cubicBezTo>
                  <a:pt x="174726" y="-100720"/>
                  <a:pt x="488038" y="11233"/>
                  <a:pt x="644819" y="0"/>
                </a:cubicBezTo>
                <a:cubicBezTo>
                  <a:pt x="860312" y="-114292"/>
                  <a:pt x="953281" y="77558"/>
                  <a:pt x="1208573" y="0"/>
                </a:cubicBezTo>
                <a:cubicBezTo>
                  <a:pt x="1405656" y="-43629"/>
                  <a:pt x="1631736" y="-744"/>
                  <a:pt x="1747817" y="0"/>
                </a:cubicBezTo>
                <a:cubicBezTo>
                  <a:pt x="1880571" y="-125082"/>
                  <a:pt x="2472083" y="165239"/>
                  <a:pt x="2532172" y="0"/>
                </a:cubicBezTo>
                <a:cubicBezTo>
                  <a:pt x="2609004" y="27465"/>
                  <a:pt x="2614627" y="122562"/>
                  <a:pt x="2613237" y="196405"/>
                </a:cubicBezTo>
                <a:cubicBezTo>
                  <a:pt x="2664645" y="474248"/>
                  <a:pt x="2525115" y="1227654"/>
                  <a:pt x="2613237" y="1616777"/>
                </a:cubicBezTo>
                <a:cubicBezTo>
                  <a:pt x="2520116" y="2124079"/>
                  <a:pt x="2628264" y="2396577"/>
                  <a:pt x="2613237" y="3095121"/>
                </a:cubicBezTo>
                <a:cubicBezTo>
                  <a:pt x="2603598" y="3208673"/>
                  <a:pt x="2585496" y="3292104"/>
                  <a:pt x="2532172" y="3291528"/>
                </a:cubicBezTo>
                <a:cubicBezTo>
                  <a:pt x="2264814" y="3224050"/>
                  <a:pt x="2161290" y="3073433"/>
                  <a:pt x="1870373" y="3291528"/>
                </a:cubicBezTo>
                <a:cubicBezTo>
                  <a:pt x="1613169" y="3534821"/>
                  <a:pt x="1507464" y="3170450"/>
                  <a:pt x="1257596" y="3291528"/>
                </a:cubicBezTo>
                <a:cubicBezTo>
                  <a:pt x="945893" y="3356576"/>
                  <a:pt x="811930" y="3251411"/>
                  <a:pt x="644819" y="3291528"/>
                </a:cubicBezTo>
                <a:cubicBezTo>
                  <a:pt x="407179" y="3349031"/>
                  <a:pt x="322649" y="3292773"/>
                  <a:pt x="81064" y="3291528"/>
                </a:cubicBezTo>
                <a:cubicBezTo>
                  <a:pt x="60053" y="3260220"/>
                  <a:pt x="8150" y="3208945"/>
                  <a:pt x="0" y="3095121"/>
                </a:cubicBezTo>
                <a:cubicBezTo>
                  <a:pt x="22966" y="2920119"/>
                  <a:pt x="100686" y="1904302"/>
                  <a:pt x="0" y="1645764"/>
                </a:cubicBezTo>
                <a:cubicBezTo>
                  <a:pt x="-57575" y="1270988"/>
                  <a:pt x="-71287" y="742786"/>
                  <a:pt x="0" y="196405"/>
                </a:cubicBezTo>
                <a:close/>
              </a:path>
              <a:path w="2613237" h="3291528" fill="none" stroke="0" extrusionOk="0">
                <a:moveTo>
                  <a:pt x="0" y="196405"/>
                </a:moveTo>
                <a:cubicBezTo>
                  <a:pt x="-324" y="94572"/>
                  <a:pt x="37468" y="711"/>
                  <a:pt x="81064" y="0"/>
                </a:cubicBezTo>
                <a:cubicBezTo>
                  <a:pt x="280147" y="80541"/>
                  <a:pt x="529735" y="94231"/>
                  <a:pt x="718352" y="0"/>
                </a:cubicBezTo>
                <a:cubicBezTo>
                  <a:pt x="866783" y="-166577"/>
                  <a:pt x="1099312" y="-66138"/>
                  <a:pt x="1306619" y="0"/>
                </a:cubicBezTo>
                <a:cubicBezTo>
                  <a:pt x="1523820" y="-40783"/>
                  <a:pt x="1658162" y="23471"/>
                  <a:pt x="1968417" y="0"/>
                </a:cubicBezTo>
                <a:cubicBezTo>
                  <a:pt x="2226345" y="-67967"/>
                  <a:pt x="2256525" y="21468"/>
                  <a:pt x="2532172" y="0"/>
                </a:cubicBezTo>
                <a:cubicBezTo>
                  <a:pt x="2607428" y="-20223"/>
                  <a:pt x="2612029" y="68704"/>
                  <a:pt x="2613237" y="196405"/>
                </a:cubicBezTo>
                <a:cubicBezTo>
                  <a:pt x="2638681" y="548771"/>
                  <a:pt x="2538120" y="995636"/>
                  <a:pt x="2613237" y="1703736"/>
                </a:cubicBezTo>
                <a:cubicBezTo>
                  <a:pt x="2688014" y="2235231"/>
                  <a:pt x="2650984" y="2681446"/>
                  <a:pt x="2613237" y="3095121"/>
                </a:cubicBezTo>
                <a:cubicBezTo>
                  <a:pt x="2615072" y="3181980"/>
                  <a:pt x="2583797" y="3284247"/>
                  <a:pt x="2532172" y="3291528"/>
                </a:cubicBezTo>
                <a:cubicBezTo>
                  <a:pt x="2366847" y="3479376"/>
                  <a:pt x="2138861" y="3196115"/>
                  <a:pt x="1919395" y="3291528"/>
                </a:cubicBezTo>
                <a:cubicBezTo>
                  <a:pt x="1648946" y="3379028"/>
                  <a:pt x="1514086" y="3236784"/>
                  <a:pt x="1282107" y="3291528"/>
                </a:cubicBezTo>
                <a:cubicBezTo>
                  <a:pt x="1016664" y="3404418"/>
                  <a:pt x="735872" y="3224889"/>
                  <a:pt x="620308" y="3291528"/>
                </a:cubicBezTo>
                <a:cubicBezTo>
                  <a:pt x="512912" y="3326297"/>
                  <a:pt x="360409" y="3334577"/>
                  <a:pt x="81064" y="3291528"/>
                </a:cubicBezTo>
                <a:cubicBezTo>
                  <a:pt x="36471" y="3282356"/>
                  <a:pt x="-4405" y="3171180"/>
                  <a:pt x="0" y="3095121"/>
                </a:cubicBezTo>
                <a:cubicBezTo>
                  <a:pt x="-19611" y="2656558"/>
                  <a:pt x="72525" y="2305939"/>
                  <a:pt x="0" y="1703736"/>
                </a:cubicBezTo>
                <a:cubicBezTo>
                  <a:pt x="-23542" y="1066322"/>
                  <a:pt x="1606" y="682001"/>
                  <a:pt x="0" y="196405"/>
                </a:cubicBezTo>
                <a:close/>
              </a:path>
              <a:path w="2613237" h="3291528" fill="none" stroke="0" extrusionOk="0">
                <a:moveTo>
                  <a:pt x="0" y="196405"/>
                </a:moveTo>
                <a:cubicBezTo>
                  <a:pt x="-1218" y="90202"/>
                  <a:pt x="35419" y="-252"/>
                  <a:pt x="81064" y="0"/>
                </a:cubicBezTo>
                <a:cubicBezTo>
                  <a:pt x="289360" y="11548"/>
                  <a:pt x="534138" y="86787"/>
                  <a:pt x="718352" y="0"/>
                </a:cubicBezTo>
                <a:cubicBezTo>
                  <a:pt x="863763" y="-141446"/>
                  <a:pt x="1097796" y="34270"/>
                  <a:pt x="1306619" y="0"/>
                </a:cubicBezTo>
                <a:cubicBezTo>
                  <a:pt x="1386729" y="-4803"/>
                  <a:pt x="1694268" y="51463"/>
                  <a:pt x="1968417" y="0"/>
                </a:cubicBezTo>
                <a:cubicBezTo>
                  <a:pt x="2219134" y="-88572"/>
                  <a:pt x="2255452" y="10683"/>
                  <a:pt x="2532172" y="0"/>
                </a:cubicBezTo>
                <a:cubicBezTo>
                  <a:pt x="2572701" y="-2006"/>
                  <a:pt x="2607722" y="72441"/>
                  <a:pt x="2613237" y="196405"/>
                </a:cubicBezTo>
                <a:cubicBezTo>
                  <a:pt x="2495056" y="664811"/>
                  <a:pt x="2537007" y="977654"/>
                  <a:pt x="2613237" y="1703736"/>
                </a:cubicBezTo>
                <a:cubicBezTo>
                  <a:pt x="2684669" y="2197156"/>
                  <a:pt x="2595504" y="2592149"/>
                  <a:pt x="2613237" y="3095121"/>
                </a:cubicBezTo>
                <a:cubicBezTo>
                  <a:pt x="2604378" y="3177009"/>
                  <a:pt x="2578304" y="3265311"/>
                  <a:pt x="2532172" y="3291528"/>
                </a:cubicBezTo>
                <a:cubicBezTo>
                  <a:pt x="2305140" y="3430324"/>
                  <a:pt x="2127075" y="3280041"/>
                  <a:pt x="1919395" y="3291528"/>
                </a:cubicBezTo>
                <a:cubicBezTo>
                  <a:pt x="1671886" y="3318445"/>
                  <a:pt x="1557946" y="3213377"/>
                  <a:pt x="1282107" y="3291528"/>
                </a:cubicBezTo>
                <a:cubicBezTo>
                  <a:pt x="1021733" y="3342529"/>
                  <a:pt x="770472" y="3218019"/>
                  <a:pt x="620308" y="3291528"/>
                </a:cubicBezTo>
                <a:cubicBezTo>
                  <a:pt x="478452" y="3303719"/>
                  <a:pt x="353695" y="3350362"/>
                  <a:pt x="81064" y="3291528"/>
                </a:cubicBezTo>
                <a:cubicBezTo>
                  <a:pt x="42290" y="3288964"/>
                  <a:pt x="5701" y="3190305"/>
                  <a:pt x="0" y="3095121"/>
                </a:cubicBezTo>
                <a:cubicBezTo>
                  <a:pt x="-22948" y="2622021"/>
                  <a:pt x="117620" y="2331504"/>
                  <a:pt x="0" y="1703736"/>
                </a:cubicBezTo>
                <a:cubicBezTo>
                  <a:pt x="-180290" y="955713"/>
                  <a:pt x="17177" y="629774"/>
                  <a:pt x="0" y="196405"/>
                </a:cubicBezTo>
                <a:close/>
              </a:path>
            </a:pathLst>
          </a:custGeom>
          <a:solidFill>
            <a:srgbClr val="9C0150"/>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rgbClr val="E0DF46"/>
                </a:solidFill>
                <a:latin typeface="+mj-lt"/>
              </a:rPr>
              <a:t>LEARN MORE ABOUT THE TOPIC </a:t>
            </a:r>
          </a:p>
          <a:p>
            <a:pPr algn="ctr"/>
            <a:r>
              <a:rPr lang="en-US" sz="1800" i="1" dirty="0">
                <a:solidFill>
                  <a:schemeClr val="bg1"/>
                </a:solidFill>
                <a:cs typeface="Calibri" panose="020F0502020204030204" pitchFamily="34" charset="0"/>
              </a:rPr>
              <a:t>When we learn more, </a:t>
            </a:r>
            <a:endParaRPr lang="en-US" sz="1800" i="1" dirty="0">
              <a:solidFill>
                <a:schemeClr val="bg1"/>
              </a:solidFill>
              <a:ea typeface="Lato"/>
              <a:cs typeface="Calibri" panose="020F0502020204030204" pitchFamily="34" charset="0"/>
            </a:endParaRPr>
          </a:p>
          <a:p>
            <a:pPr algn="ctr"/>
            <a:r>
              <a:rPr lang="en-US" sz="1800" i="1" dirty="0">
                <a:solidFill>
                  <a:schemeClr val="bg1"/>
                </a:solidFill>
                <a:cs typeface="Calibri" panose="020F0502020204030204" pitchFamily="34" charset="0"/>
              </a:rPr>
              <a:t>we care more.</a:t>
            </a:r>
            <a:endParaRPr lang="en-US" sz="1800" i="1" dirty="0">
              <a:solidFill>
                <a:schemeClr val="bg1"/>
              </a:solidFill>
              <a:ea typeface="Lato"/>
              <a:cs typeface="Calibri" panose="020F0502020204030204" pitchFamily="34" charset="0"/>
            </a:endParaRPr>
          </a:p>
          <a:p>
            <a:pPr algn="ctr"/>
            <a:r>
              <a:rPr lang="en-US" sz="1800" i="1" dirty="0">
                <a:solidFill>
                  <a:schemeClr val="bg1"/>
                </a:solidFill>
                <a:cs typeface="Calibri" panose="020F0502020204030204" pitchFamily="34" charset="0"/>
              </a:rPr>
              <a:t>Spread the word and </a:t>
            </a:r>
            <a:endParaRPr lang="en-US" sz="1800" i="1" dirty="0">
              <a:solidFill>
                <a:schemeClr val="bg1"/>
              </a:solidFill>
              <a:ea typeface="Lato"/>
              <a:cs typeface="Calibri" panose="020F0502020204030204" pitchFamily="34" charset="0"/>
            </a:endParaRPr>
          </a:p>
          <a:p>
            <a:pPr algn="ctr"/>
            <a:r>
              <a:rPr lang="en-US" sz="1800" i="1" dirty="0">
                <a:solidFill>
                  <a:schemeClr val="bg1"/>
                </a:solidFill>
                <a:cs typeface="Calibri" panose="020F0502020204030204" pitchFamily="34" charset="0"/>
              </a:rPr>
              <a:t>educate share movie nights with friends and family</a:t>
            </a:r>
            <a:endParaRPr lang="en-US" sz="1800" i="1" dirty="0">
              <a:solidFill>
                <a:schemeClr val="bg1"/>
              </a:solidFill>
              <a:ea typeface="Lato"/>
              <a:cs typeface="Calibri" panose="020F0502020204030204" pitchFamily="34" charset="0"/>
            </a:endParaRPr>
          </a:p>
          <a:p>
            <a:pPr algn="ctr"/>
            <a:endParaRPr lang="en-US" dirty="0">
              <a:solidFill>
                <a:schemeClr val="bg1"/>
              </a:solidFill>
            </a:endParaRPr>
          </a:p>
        </p:txBody>
      </p:sp>
      <p:pic>
        <p:nvPicPr>
          <p:cNvPr id="2" name="Picture 1" descr="A logo for a company&#10;&#10;Description automatically generated">
            <a:extLst>
              <a:ext uri="{FF2B5EF4-FFF2-40B4-BE49-F238E27FC236}">
                <a16:creationId xmlns:a16="http://schemas.microsoft.com/office/drawing/2014/main" id="{5F5E82AD-DCC6-C2CC-B934-F84229B756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180" y="-76966"/>
            <a:ext cx="1011972" cy="1011972"/>
          </a:xfrm>
          <a:prstGeom prst="rect">
            <a:avLst/>
          </a:prstGeom>
        </p:spPr>
      </p:pic>
    </p:spTree>
    <p:extLst>
      <p:ext uri="{BB962C8B-B14F-4D97-AF65-F5344CB8AC3E}">
        <p14:creationId xmlns:p14="http://schemas.microsoft.com/office/powerpoint/2010/main" val="1912084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swimming&#10;&#10;Description automatically generated">
            <a:extLst>
              <a:ext uri="{FF2B5EF4-FFF2-40B4-BE49-F238E27FC236}">
                <a16:creationId xmlns:a16="http://schemas.microsoft.com/office/drawing/2014/main" id="{EC21389A-3C53-34CA-8B68-ED4599DB6161}"/>
              </a:ext>
            </a:extLst>
          </p:cNvPr>
          <p:cNvPicPr>
            <a:picLocks noGrp="1" noChangeAspect="1"/>
          </p:cNvPicPr>
          <p:nvPr>
            <p:ph type="pic" sz="quarter" idx="10"/>
          </p:nvPr>
        </p:nvPicPr>
        <p:blipFill rotWithShape="1">
          <a:blip r:embed="rId3"/>
          <a:srcRect t="16878" b="16878"/>
          <a:stretch/>
        </p:blipFill>
        <p:spPr>
          <a:xfrm>
            <a:off x="-67636" y="-66817"/>
            <a:ext cx="12259636" cy="7404180"/>
          </a:xfrm>
        </p:spPr>
      </p:pic>
      <p:sp>
        <p:nvSpPr>
          <p:cNvPr id="3" name="Rectangle 2">
            <a:extLst>
              <a:ext uri="{FF2B5EF4-FFF2-40B4-BE49-F238E27FC236}">
                <a16:creationId xmlns:a16="http://schemas.microsoft.com/office/drawing/2014/main" id="{201985F2-9305-2169-307B-CF9BC67566E6}"/>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10">
            <a:extLst>
              <a:ext uri="{FF2B5EF4-FFF2-40B4-BE49-F238E27FC236}">
                <a16:creationId xmlns:a16="http://schemas.microsoft.com/office/drawing/2014/main" id="{E22D1251-D6C6-6FB9-B906-3DBEED7A3912}"/>
              </a:ext>
            </a:extLst>
          </p:cNvPr>
          <p:cNvSpPr/>
          <p:nvPr/>
        </p:nvSpPr>
        <p:spPr>
          <a:xfrm>
            <a:off x="1359112" y="2794213"/>
            <a:ext cx="2584299" cy="1960045"/>
          </a:xfrm>
          <a:custGeom>
            <a:avLst/>
            <a:gdLst>
              <a:gd name="connsiteX0" fmla="*/ 0 w 2584299"/>
              <a:gd name="connsiteY0" fmla="*/ 116956 h 1960045"/>
              <a:gd name="connsiteX1" fmla="*/ 80166 w 2584299"/>
              <a:gd name="connsiteY1" fmla="*/ 0 h 1960045"/>
              <a:gd name="connsiteX2" fmla="*/ 710397 w 2584299"/>
              <a:gd name="connsiteY2" fmla="*/ 0 h 1960045"/>
              <a:gd name="connsiteX3" fmla="*/ 1292150 w 2584299"/>
              <a:gd name="connsiteY3" fmla="*/ 0 h 1960045"/>
              <a:gd name="connsiteX4" fmla="*/ 1946619 w 2584299"/>
              <a:gd name="connsiteY4" fmla="*/ 0 h 1960045"/>
              <a:gd name="connsiteX5" fmla="*/ 2504132 w 2584299"/>
              <a:gd name="connsiteY5" fmla="*/ 0 h 1960045"/>
              <a:gd name="connsiteX6" fmla="*/ 2584299 w 2584299"/>
              <a:gd name="connsiteY6" fmla="*/ 116956 h 1960045"/>
              <a:gd name="connsiteX7" fmla="*/ 2584299 w 2584299"/>
              <a:gd name="connsiteY7" fmla="*/ 1014544 h 1960045"/>
              <a:gd name="connsiteX8" fmla="*/ 2584299 w 2584299"/>
              <a:gd name="connsiteY8" fmla="*/ 1843088 h 1960045"/>
              <a:gd name="connsiteX9" fmla="*/ 2504132 w 2584299"/>
              <a:gd name="connsiteY9" fmla="*/ 1960045 h 1960045"/>
              <a:gd name="connsiteX10" fmla="*/ 1898141 w 2584299"/>
              <a:gd name="connsiteY10" fmla="*/ 1960045 h 1960045"/>
              <a:gd name="connsiteX11" fmla="*/ 1267910 w 2584299"/>
              <a:gd name="connsiteY11" fmla="*/ 1960045 h 1960045"/>
              <a:gd name="connsiteX12" fmla="*/ 61343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1014544 h 1960045"/>
              <a:gd name="connsiteX16" fmla="*/ 0 w 2584299"/>
              <a:gd name="connsiteY16" fmla="*/ 116956 h 1960045"/>
              <a:gd name="connsiteX0" fmla="*/ 0 w 2584299"/>
              <a:gd name="connsiteY0" fmla="*/ 116956 h 1960045"/>
              <a:gd name="connsiteX1" fmla="*/ 80166 w 2584299"/>
              <a:gd name="connsiteY1" fmla="*/ 0 h 1960045"/>
              <a:gd name="connsiteX2" fmla="*/ 637679 w 2584299"/>
              <a:gd name="connsiteY2" fmla="*/ 0 h 1960045"/>
              <a:gd name="connsiteX3" fmla="*/ 1195190 w 2584299"/>
              <a:gd name="connsiteY3" fmla="*/ 0 h 1960045"/>
              <a:gd name="connsiteX4" fmla="*/ 1728462 w 2584299"/>
              <a:gd name="connsiteY4" fmla="*/ 0 h 1960045"/>
              <a:gd name="connsiteX5" fmla="*/ 2504132 w 2584299"/>
              <a:gd name="connsiteY5" fmla="*/ 0 h 1960045"/>
              <a:gd name="connsiteX6" fmla="*/ 2584299 w 2584299"/>
              <a:gd name="connsiteY6" fmla="*/ 116956 h 1960045"/>
              <a:gd name="connsiteX7" fmla="*/ 2584299 w 2584299"/>
              <a:gd name="connsiteY7" fmla="*/ 962761 h 1960045"/>
              <a:gd name="connsiteX8" fmla="*/ 2584299 w 2584299"/>
              <a:gd name="connsiteY8" fmla="*/ 1843088 h 1960045"/>
              <a:gd name="connsiteX9" fmla="*/ 2504132 w 2584299"/>
              <a:gd name="connsiteY9" fmla="*/ 1960045 h 1960045"/>
              <a:gd name="connsiteX10" fmla="*/ 1849661 w 2584299"/>
              <a:gd name="connsiteY10" fmla="*/ 1960045 h 1960045"/>
              <a:gd name="connsiteX11" fmla="*/ 1243670 w 2584299"/>
              <a:gd name="connsiteY11" fmla="*/ 1960045 h 1960045"/>
              <a:gd name="connsiteX12" fmla="*/ 63767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980023 h 1960045"/>
              <a:gd name="connsiteX16" fmla="*/ 0 w 2584299"/>
              <a:gd name="connsiteY16" fmla="*/ 116956 h 1960045"/>
              <a:gd name="connsiteX0" fmla="*/ 0 w 2584299"/>
              <a:gd name="connsiteY0" fmla="*/ 116956 h 1960045"/>
              <a:gd name="connsiteX1" fmla="*/ 80166 w 2584299"/>
              <a:gd name="connsiteY1" fmla="*/ 0 h 1960045"/>
              <a:gd name="connsiteX2" fmla="*/ 710397 w 2584299"/>
              <a:gd name="connsiteY2" fmla="*/ 0 h 1960045"/>
              <a:gd name="connsiteX3" fmla="*/ 1292150 w 2584299"/>
              <a:gd name="connsiteY3" fmla="*/ 0 h 1960045"/>
              <a:gd name="connsiteX4" fmla="*/ 1946619 w 2584299"/>
              <a:gd name="connsiteY4" fmla="*/ 0 h 1960045"/>
              <a:gd name="connsiteX5" fmla="*/ 2504132 w 2584299"/>
              <a:gd name="connsiteY5" fmla="*/ 0 h 1960045"/>
              <a:gd name="connsiteX6" fmla="*/ 2584299 w 2584299"/>
              <a:gd name="connsiteY6" fmla="*/ 116956 h 1960045"/>
              <a:gd name="connsiteX7" fmla="*/ 2584299 w 2584299"/>
              <a:gd name="connsiteY7" fmla="*/ 1014544 h 1960045"/>
              <a:gd name="connsiteX8" fmla="*/ 2584299 w 2584299"/>
              <a:gd name="connsiteY8" fmla="*/ 1843088 h 1960045"/>
              <a:gd name="connsiteX9" fmla="*/ 2504132 w 2584299"/>
              <a:gd name="connsiteY9" fmla="*/ 1960045 h 1960045"/>
              <a:gd name="connsiteX10" fmla="*/ 1898141 w 2584299"/>
              <a:gd name="connsiteY10" fmla="*/ 1960045 h 1960045"/>
              <a:gd name="connsiteX11" fmla="*/ 1267910 w 2584299"/>
              <a:gd name="connsiteY11" fmla="*/ 1960045 h 1960045"/>
              <a:gd name="connsiteX12" fmla="*/ 61343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1014544 h 1960045"/>
              <a:gd name="connsiteX16" fmla="*/ 0 w 2584299"/>
              <a:gd name="connsiteY16" fmla="*/ 116956 h 19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4299" h="1960045" fill="none" extrusionOk="0">
                <a:moveTo>
                  <a:pt x="0" y="116956"/>
                </a:moveTo>
                <a:cubicBezTo>
                  <a:pt x="-1029" y="53078"/>
                  <a:pt x="53567" y="9885"/>
                  <a:pt x="80166" y="0"/>
                </a:cubicBezTo>
                <a:cubicBezTo>
                  <a:pt x="298282" y="-833"/>
                  <a:pt x="566623" y="29828"/>
                  <a:pt x="710397" y="0"/>
                </a:cubicBezTo>
                <a:cubicBezTo>
                  <a:pt x="840977" y="-43132"/>
                  <a:pt x="1067614" y="73960"/>
                  <a:pt x="1292150" y="0"/>
                </a:cubicBezTo>
                <a:cubicBezTo>
                  <a:pt x="1416125" y="967"/>
                  <a:pt x="1699232" y="-29730"/>
                  <a:pt x="1946619" y="0"/>
                </a:cubicBezTo>
                <a:cubicBezTo>
                  <a:pt x="2177340" y="-65693"/>
                  <a:pt x="2194213" y="4057"/>
                  <a:pt x="2504132" y="0"/>
                </a:cubicBezTo>
                <a:cubicBezTo>
                  <a:pt x="2543550" y="-5602"/>
                  <a:pt x="2588235" y="67029"/>
                  <a:pt x="2584299" y="116956"/>
                </a:cubicBezTo>
                <a:cubicBezTo>
                  <a:pt x="2591079" y="467755"/>
                  <a:pt x="2583650" y="570890"/>
                  <a:pt x="2584299" y="1014544"/>
                </a:cubicBezTo>
                <a:cubicBezTo>
                  <a:pt x="2640484" y="1290546"/>
                  <a:pt x="2550837" y="1555866"/>
                  <a:pt x="2584299" y="1843088"/>
                </a:cubicBezTo>
                <a:cubicBezTo>
                  <a:pt x="2582320" y="1896613"/>
                  <a:pt x="2546102" y="1947820"/>
                  <a:pt x="2504132" y="1960045"/>
                </a:cubicBezTo>
                <a:cubicBezTo>
                  <a:pt x="2282114" y="2035376"/>
                  <a:pt x="2053791" y="1927726"/>
                  <a:pt x="1898141" y="1960045"/>
                </a:cubicBezTo>
                <a:cubicBezTo>
                  <a:pt x="1643328" y="1941574"/>
                  <a:pt x="1591333" y="1894959"/>
                  <a:pt x="1267910" y="1960045"/>
                </a:cubicBezTo>
                <a:cubicBezTo>
                  <a:pt x="969418" y="1957919"/>
                  <a:pt x="801162" y="1880855"/>
                  <a:pt x="613439" y="1960045"/>
                </a:cubicBezTo>
                <a:cubicBezTo>
                  <a:pt x="435001" y="1950719"/>
                  <a:pt x="326775" y="2010903"/>
                  <a:pt x="80166" y="1960045"/>
                </a:cubicBezTo>
                <a:cubicBezTo>
                  <a:pt x="47021" y="1957405"/>
                  <a:pt x="17761" y="1910568"/>
                  <a:pt x="0" y="1843088"/>
                </a:cubicBezTo>
                <a:cubicBezTo>
                  <a:pt x="-16041" y="1519649"/>
                  <a:pt x="136581" y="1406602"/>
                  <a:pt x="0" y="1014544"/>
                </a:cubicBezTo>
                <a:cubicBezTo>
                  <a:pt x="-104332" y="587523"/>
                  <a:pt x="-25357" y="373829"/>
                  <a:pt x="0" y="116956"/>
                </a:cubicBezTo>
                <a:close/>
              </a:path>
              <a:path w="2584299" h="1960045" stroke="0" extrusionOk="0">
                <a:moveTo>
                  <a:pt x="0" y="116956"/>
                </a:moveTo>
                <a:cubicBezTo>
                  <a:pt x="-17387" y="69872"/>
                  <a:pt x="23322" y="12357"/>
                  <a:pt x="80166" y="0"/>
                </a:cubicBezTo>
                <a:cubicBezTo>
                  <a:pt x="168303" y="-70248"/>
                  <a:pt x="483081" y="-6345"/>
                  <a:pt x="637679" y="0"/>
                </a:cubicBezTo>
                <a:cubicBezTo>
                  <a:pt x="850563" y="-82083"/>
                  <a:pt x="944327" y="49641"/>
                  <a:pt x="1195190" y="0"/>
                </a:cubicBezTo>
                <a:cubicBezTo>
                  <a:pt x="1358229" y="-29808"/>
                  <a:pt x="1612886" y="-2840"/>
                  <a:pt x="1728462" y="0"/>
                </a:cubicBezTo>
                <a:cubicBezTo>
                  <a:pt x="1865355" y="-57028"/>
                  <a:pt x="2390208" y="97343"/>
                  <a:pt x="2504132" y="0"/>
                </a:cubicBezTo>
                <a:cubicBezTo>
                  <a:pt x="2564844" y="9944"/>
                  <a:pt x="2587077" y="62717"/>
                  <a:pt x="2584299" y="116956"/>
                </a:cubicBezTo>
                <a:cubicBezTo>
                  <a:pt x="2617839" y="345662"/>
                  <a:pt x="2526510" y="731877"/>
                  <a:pt x="2584299" y="962761"/>
                </a:cubicBezTo>
                <a:cubicBezTo>
                  <a:pt x="2541366" y="1237319"/>
                  <a:pt x="2608395" y="1380364"/>
                  <a:pt x="2584299" y="1843088"/>
                </a:cubicBezTo>
                <a:cubicBezTo>
                  <a:pt x="2577368" y="1911151"/>
                  <a:pt x="2560813" y="1961587"/>
                  <a:pt x="2504132" y="1960045"/>
                </a:cubicBezTo>
                <a:cubicBezTo>
                  <a:pt x="2239120" y="1939130"/>
                  <a:pt x="2135814" y="1816182"/>
                  <a:pt x="1849661" y="1960045"/>
                </a:cubicBezTo>
                <a:cubicBezTo>
                  <a:pt x="1591563" y="2112964"/>
                  <a:pt x="1461001" y="1863263"/>
                  <a:pt x="1243670" y="1960045"/>
                </a:cubicBezTo>
                <a:cubicBezTo>
                  <a:pt x="917013" y="1987379"/>
                  <a:pt x="795640" y="1959227"/>
                  <a:pt x="637679" y="1960045"/>
                </a:cubicBezTo>
                <a:cubicBezTo>
                  <a:pt x="419967" y="1997193"/>
                  <a:pt x="347155" y="1973427"/>
                  <a:pt x="80166" y="1960045"/>
                </a:cubicBezTo>
                <a:cubicBezTo>
                  <a:pt x="52223" y="1947668"/>
                  <a:pt x="7962" y="1917391"/>
                  <a:pt x="0" y="1843088"/>
                </a:cubicBezTo>
                <a:cubicBezTo>
                  <a:pt x="11888" y="1718903"/>
                  <a:pt x="86042" y="1147304"/>
                  <a:pt x="0" y="980023"/>
                </a:cubicBezTo>
                <a:cubicBezTo>
                  <a:pt x="-19208" y="833045"/>
                  <a:pt x="9037" y="383980"/>
                  <a:pt x="0" y="116956"/>
                </a:cubicBezTo>
                <a:close/>
              </a:path>
              <a:path w="2584299" h="1960045" fill="none" stroke="0" extrusionOk="0">
                <a:moveTo>
                  <a:pt x="0" y="116956"/>
                </a:moveTo>
                <a:cubicBezTo>
                  <a:pt x="-4178" y="51368"/>
                  <a:pt x="28708" y="-1643"/>
                  <a:pt x="80166" y="0"/>
                </a:cubicBezTo>
                <a:cubicBezTo>
                  <a:pt x="253432" y="27752"/>
                  <a:pt x="543573" y="72107"/>
                  <a:pt x="710397" y="0"/>
                </a:cubicBezTo>
                <a:cubicBezTo>
                  <a:pt x="862490" y="-88149"/>
                  <a:pt x="1084661" y="-57665"/>
                  <a:pt x="1292150" y="0"/>
                </a:cubicBezTo>
                <a:cubicBezTo>
                  <a:pt x="1426860" y="-13648"/>
                  <a:pt x="1602810" y="-28042"/>
                  <a:pt x="1946619" y="0"/>
                </a:cubicBezTo>
                <a:cubicBezTo>
                  <a:pt x="2201781" y="-37056"/>
                  <a:pt x="2228847" y="19013"/>
                  <a:pt x="2504132" y="0"/>
                </a:cubicBezTo>
                <a:cubicBezTo>
                  <a:pt x="2563070" y="-10339"/>
                  <a:pt x="2576415" y="29059"/>
                  <a:pt x="2584299" y="116956"/>
                </a:cubicBezTo>
                <a:cubicBezTo>
                  <a:pt x="2530950" y="326907"/>
                  <a:pt x="2550403" y="545752"/>
                  <a:pt x="2584299" y="1014544"/>
                </a:cubicBezTo>
                <a:cubicBezTo>
                  <a:pt x="2680733" y="1350846"/>
                  <a:pt x="2607290" y="1620846"/>
                  <a:pt x="2584299" y="1843088"/>
                </a:cubicBezTo>
                <a:cubicBezTo>
                  <a:pt x="2575029" y="1893944"/>
                  <a:pt x="2554660" y="1957693"/>
                  <a:pt x="2504132" y="1960045"/>
                </a:cubicBezTo>
                <a:cubicBezTo>
                  <a:pt x="2322347" y="2039729"/>
                  <a:pt x="2131571" y="1944787"/>
                  <a:pt x="1898141" y="1960045"/>
                </a:cubicBezTo>
                <a:cubicBezTo>
                  <a:pt x="1610643" y="2007328"/>
                  <a:pt x="1533190" y="1922885"/>
                  <a:pt x="1267910" y="1960045"/>
                </a:cubicBezTo>
                <a:cubicBezTo>
                  <a:pt x="997980" y="2037761"/>
                  <a:pt x="722380" y="1951810"/>
                  <a:pt x="613439" y="1960045"/>
                </a:cubicBezTo>
                <a:cubicBezTo>
                  <a:pt x="518387" y="1996840"/>
                  <a:pt x="342093" y="1976643"/>
                  <a:pt x="80166" y="1960045"/>
                </a:cubicBezTo>
                <a:cubicBezTo>
                  <a:pt x="29002" y="1952577"/>
                  <a:pt x="-6067" y="1896036"/>
                  <a:pt x="0" y="1843088"/>
                </a:cubicBezTo>
                <a:cubicBezTo>
                  <a:pt x="-36596" y="1589166"/>
                  <a:pt x="71834" y="1354141"/>
                  <a:pt x="0" y="1014544"/>
                </a:cubicBezTo>
                <a:cubicBezTo>
                  <a:pt x="-69179" y="613319"/>
                  <a:pt x="4340" y="352986"/>
                  <a:pt x="0" y="116956"/>
                </a:cubicBezTo>
                <a:close/>
              </a:path>
              <a:path w="2584299" h="1960045" fill="none" stroke="0" extrusionOk="0">
                <a:moveTo>
                  <a:pt x="0" y="116956"/>
                </a:moveTo>
                <a:cubicBezTo>
                  <a:pt x="-2792" y="53748"/>
                  <a:pt x="42679" y="4636"/>
                  <a:pt x="80166" y="0"/>
                </a:cubicBezTo>
                <a:cubicBezTo>
                  <a:pt x="279457" y="44218"/>
                  <a:pt x="525051" y="30728"/>
                  <a:pt x="710397" y="0"/>
                </a:cubicBezTo>
                <a:cubicBezTo>
                  <a:pt x="835774" y="-111299"/>
                  <a:pt x="1068525" y="-7703"/>
                  <a:pt x="1292150" y="0"/>
                </a:cubicBezTo>
                <a:cubicBezTo>
                  <a:pt x="1403313" y="-7494"/>
                  <a:pt x="1658406" y="-1457"/>
                  <a:pt x="1946619" y="0"/>
                </a:cubicBezTo>
                <a:cubicBezTo>
                  <a:pt x="2179206" y="-61240"/>
                  <a:pt x="2220083" y="5861"/>
                  <a:pt x="2504132" y="0"/>
                </a:cubicBezTo>
                <a:cubicBezTo>
                  <a:pt x="2550896" y="-7086"/>
                  <a:pt x="2578541" y="43343"/>
                  <a:pt x="2584299" y="116956"/>
                </a:cubicBezTo>
                <a:cubicBezTo>
                  <a:pt x="2542563" y="415539"/>
                  <a:pt x="2564781" y="603206"/>
                  <a:pt x="2584299" y="1014544"/>
                </a:cubicBezTo>
                <a:cubicBezTo>
                  <a:pt x="2707633" y="1350614"/>
                  <a:pt x="2608320" y="1521097"/>
                  <a:pt x="2584299" y="1843088"/>
                </a:cubicBezTo>
                <a:cubicBezTo>
                  <a:pt x="2586352" y="1885474"/>
                  <a:pt x="2550937" y="1948080"/>
                  <a:pt x="2504132" y="1960045"/>
                </a:cubicBezTo>
                <a:cubicBezTo>
                  <a:pt x="2295594" y="2051393"/>
                  <a:pt x="2079893" y="1966718"/>
                  <a:pt x="1898141" y="1960045"/>
                </a:cubicBezTo>
                <a:cubicBezTo>
                  <a:pt x="1633774" y="1960825"/>
                  <a:pt x="1572571" y="1903278"/>
                  <a:pt x="1267910" y="1960045"/>
                </a:cubicBezTo>
                <a:cubicBezTo>
                  <a:pt x="1006293" y="1991713"/>
                  <a:pt x="770621" y="1899622"/>
                  <a:pt x="613439" y="1960045"/>
                </a:cubicBezTo>
                <a:cubicBezTo>
                  <a:pt x="467004" y="1969295"/>
                  <a:pt x="338202" y="1987222"/>
                  <a:pt x="80166" y="1960045"/>
                </a:cubicBezTo>
                <a:cubicBezTo>
                  <a:pt x="30456" y="1958068"/>
                  <a:pt x="3170" y="1891594"/>
                  <a:pt x="0" y="1843088"/>
                </a:cubicBezTo>
                <a:cubicBezTo>
                  <a:pt x="5350" y="1534195"/>
                  <a:pt x="112523" y="1397920"/>
                  <a:pt x="0" y="1014544"/>
                </a:cubicBezTo>
                <a:cubicBezTo>
                  <a:pt x="-138138" y="572824"/>
                  <a:pt x="-10076" y="356509"/>
                  <a:pt x="0" y="116956"/>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584299"/>
                      <a:gd name="connsiteY0" fmla="*/ 116956 h 1960045"/>
                      <a:gd name="connsiteX1" fmla="*/ 80166 w 2584299"/>
                      <a:gd name="connsiteY1" fmla="*/ 0 h 1960045"/>
                      <a:gd name="connsiteX2" fmla="*/ 710397 w 2584299"/>
                      <a:gd name="connsiteY2" fmla="*/ 0 h 1960045"/>
                      <a:gd name="connsiteX3" fmla="*/ 1292150 w 2584299"/>
                      <a:gd name="connsiteY3" fmla="*/ 0 h 1960045"/>
                      <a:gd name="connsiteX4" fmla="*/ 1946619 w 2584299"/>
                      <a:gd name="connsiteY4" fmla="*/ 0 h 1960045"/>
                      <a:gd name="connsiteX5" fmla="*/ 2504132 w 2584299"/>
                      <a:gd name="connsiteY5" fmla="*/ 0 h 1960045"/>
                      <a:gd name="connsiteX6" fmla="*/ 2584299 w 2584299"/>
                      <a:gd name="connsiteY6" fmla="*/ 116956 h 1960045"/>
                      <a:gd name="connsiteX7" fmla="*/ 2584299 w 2584299"/>
                      <a:gd name="connsiteY7" fmla="*/ 1014544 h 1960045"/>
                      <a:gd name="connsiteX8" fmla="*/ 2584299 w 2584299"/>
                      <a:gd name="connsiteY8" fmla="*/ 1843088 h 1960045"/>
                      <a:gd name="connsiteX9" fmla="*/ 2504132 w 2584299"/>
                      <a:gd name="connsiteY9" fmla="*/ 1960045 h 1960045"/>
                      <a:gd name="connsiteX10" fmla="*/ 1898141 w 2584299"/>
                      <a:gd name="connsiteY10" fmla="*/ 1960045 h 1960045"/>
                      <a:gd name="connsiteX11" fmla="*/ 1267910 w 2584299"/>
                      <a:gd name="connsiteY11" fmla="*/ 1960045 h 1960045"/>
                      <a:gd name="connsiteX12" fmla="*/ 61343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1014544 h 1960045"/>
                      <a:gd name="connsiteX16" fmla="*/ 0 w 2584299"/>
                      <a:gd name="connsiteY16" fmla="*/ 116956 h 1960045"/>
                      <a:gd name="connsiteX0" fmla="*/ 0 w 2584299"/>
                      <a:gd name="connsiteY0" fmla="*/ 116956 h 1960045"/>
                      <a:gd name="connsiteX1" fmla="*/ 80166 w 2584299"/>
                      <a:gd name="connsiteY1" fmla="*/ 0 h 1960045"/>
                      <a:gd name="connsiteX2" fmla="*/ 637679 w 2584299"/>
                      <a:gd name="connsiteY2" fmla="*/ 0 h 1960045"/>
                      <a:gd name="connsiteX3" fmla="*/ 1195190 w 2584299"/>
                      <a:gd name="connsiteY3" fmla="*/ 0 h 1960045"/>
                      <a:gd name="connsiteX4" fmla="*/ 1728462 w 2584299"/>
                      <a:gd name="connsiteY4" fmla="*/ 0 h 1960045"/>
                      <a:gd name="connsiteX5" fmla="*/ 2504132 w 2584299"/>
                      <a:gd name="connsiteY5" fmla="*/ 0 h 1960045"/>
                      <a:gd name="connsiteX6" fmla="*/ 2584299 w 2584299"/>
                      <a:gd name="connsiteY6" fmla="*/ 116956 h 1960045"/>
                      <a:gd name="connsiteX7" fmla="*/ 2584299 w 2584299"/>
                      <a:gd name="connsiteY7" fmla="*/ 962761 h 1960045"/>
                      <a:gd name="connsiteX8" fmla="*/ 2584299 w 2584299"/>
                      <a:gd name="connsiteY8" fmla="*/ 1843088 h 1960045"/>
                      <a:gd name="connsiteX9" fmla="*/ 2504132 w 2584299"/>
                      <a:gd name="connsiteY9" fmla="*/ 1960045 h 1960045"/>
                      <a:gd name="connsiteX10" fmla="*/ 1849661 w 2584299"/>
                      <a:gd name="connsiteY10" fmla="*/ 1960045 h 1960045"/>
                      <a:gd name="connsiteX11" fmla="*/ 1243670 w 2584299"/>
                      <a:gd name="connsiteY11" fmla="*/ 1960045 h 1960045"/>
                      <a:gd name="connsiteX12" fmla="*/ 637679 w 2584299"/>
                      <a:gd name="connsiteY12" fmla="*/ 1960045 h 1960045"/>
                      <a:gd name="connsiteX13" fmla="*/ 80166 w 2584299"/>
                      <a:gd name="connsiteY13" fmla="*/ 1960045 h 1960045"/>
                      <a:gd name="connsiteX14" fmla="*/ 0 w 2584299"/>
                      <a:gd name="connsiteY14" fmla="*/ 1843088 h 1960045"/>
                      <a:gd name="connsiteX15" fmla="*/ 0 w 2584299"/>
                      <a:gd name="connsiteY15" fmla="*/ 980023 h 1960045"/>
                      <a:gd name="connsiteX16" fmla="*/ 0 w 2584299"/>
                      <a:gd name="connsiteY16" fmla="*/ 116956 h 19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4299" h="1960045" fill="none" extrusionOk="0">
                        <a:moveTo>
                          <a:pt x="0" y="116956"/>
                        </a:moveTo>
                        <a:cubicBezTo>
                          <a:pt x="-2526" y="51605"/>
                          <a:pt x="45390" y="3613"/>
                          <a:pt x="80166" y="0"/>
                        </a:cubicBezTo>
                        <a:cubicBezTo>
                          <a:pt x="269989" y="-3032"/>
                          <a:pt x="561136" y="62507"/>
                          <a:pt x="710397" y="0"/>
                        </a:cubicBezTo>
                        <a:cubicBezTo>
                          <a:pt x="846395" y="-53964"/>
                          <a:pt x="1089563" y="47758"/>
                          <a:pt x="1292150" y="0"/>
                        </a:cubicBezTo>
                        <a:cubicBezTo>
                          <a:pt x="1461409" y="-15461"/>
                          <a:pt x="1693784" y="23813"/>
                          <a:pt x="1946619" y="0"/>
                        </a:cubicBezTo>
                        <a:cubicBezTo>
                          <a:pt x="2189627" y="-58124"/>
                          <a:pt x="2214231" y="7805"/>
                          <a:pt x="2504132" y="0"/>
                        </a:cubicBezTo>
                        <a:cubicBezTo>
                          <a:pt x="2545355" y="-6651"/>
                          <a:pt x="2580226" y="52764"/>
                          <a:pt x="2584299" y="116956"/>
                        </a:cubicBezTo>
                        <a:cubicBezTo>
                          <a:pt x="2590452" y="411372"/>
                          <a:pt x="2566321" y="607472"/>
                          <a:pt x="2584299" y="1014544"/>
                        </a:cubicBezTo>
                        <a:cubicBezTo>
                          <a:pt x="2639403" y="1310412"/>
                          <a:pt x="2570588" y="1574090"/>
                          <a:pt x="2584299" y="1843088"/>
                        </a:cubicBezTo>
                        <a:cubicBezTo>
                          <a:pt x="2584677" y="1897684"/>
                          <a:pt x="2548193" y="1953431"/>
                          <a:pt x="2504132" y="1960045"/>
                        </a:cubicBezTo>
                        <a:cubicBezTo>
                          <a:pt x="2291207" y="2028262"/>
                          <a:pt x="2067230" y="1927414"/>
                          <a:pt x="1898141" y="1960045"/>
                        </a:cubicBezTo>
                        <a:cubicBezTo>
                          <a:pt x="1656051" y="1965123"/>
                          <a:pt x="1583390" y="1900380"/>
                          <a:pt x="1267910" y="1960045"/>
                        </a:cubicBezTo>
                        <a:cubicBezTo>
                          <a:pt x="971929" y="1971257"/>
                          <a:pt x="772173" y="1914506"/>
                          <a:pt x="613439" y="1960045"/>
                        </a:cubicBezTo>
                        <a:cubicBezTo>
                          <a:pt x="462465" y="1969546"/>
                          <a:pt x="326990" y="1972295"/>
                          <a:pt x="80166" y="1960045"/>
                        </a:cubicBezTo>
                        <a:cubicBezTo>
                          <a:pt x="44016" y="1955718"/>
                          <a:pt x="12175" y="1904068"/>
                          <a:pt x="0" y="1843088"/>
                        </a:cubicBezTo>
                        <a:cubicBezTo>
                          <a:pt x="-23774" y="1538862"/>
                          <a:pt x="105511" y="1406875"/>
                          <a:pt x="0" y="1014544"/>
                        </a:cubicBezTo>
                        <a:cubicBezTo>
                          <a:pt x="-87688" y="597922"/>
                          <a:pt x="167" y="380396"/>
                          <a:pt x="0" y="116956"/>
                        </a:cubicBezTo>
                        <a:close/>
                      </a:path>
                      <a:path w="2584299" h="1960045" stroke="0" extrusionOk="0">
                        <a:moveTo>
                          <a:pt x="0" y="116956"/>
                        </a:moveTo>
                        <a:cubicBezTo>
                          <a:pt x="-9025" y="63343"/>
                          <a:pt x="30870" y="4427"/>
                          <a:pt x="80166" y="0"/>
                        </a:cubicBezTo>
                        <a:cubicBezTo>
                          <a:pt x="195466" y="-38620"/>
                          <a:pt x="482715" y="-1492"/>
                          <a:pt x="637679" y="0"/>
                        </a:cubicBezTo>
                        <a:cubicBezTo>
                          <a:pt x="817832" y="-50401"/>
                          <a:pt x="950161" y="40609"/>
                          <a:pt x="1195190" y="0"/>
                        </a:cubicBezTo>
                        <a:cubicBezTo>
                          <a:pt x="1386232" y="-26584"/>
                          <a:pt x="1607921" y="1528"/>
                          <a:pt x="1728462" y="0"/>
                        </a:cubicBezTo>
                        <a:cubicBezTo>
                          <a:pt x="1870220" y="-38290"/>
                          <a:pt x="2373875" y="96792"/>
                          <a:pt x="2504132" y="0"/>
                        </a:cubicBezTo>
                        <a:cubicBezTo>
                          <a:pt x="2556133" y="2508"/>
                          <a:pt x="2587390" y="58129"/>
                          <a:pt x="2584299" y="116956"/>
                        </a:cubicBezTo>
                        <a:cubicBezTo>
                          <a:pt x="2616192" y="353282"/>
                          <a:pt x="2535823" y="732463"/>
                          <a:pt x="2584299" y="962761"/>
                        </a:cubicBezTo>
                        <a:cubicBezTo>
                          <a:pt x="2575088" y="1206903"/>
                          <a:pt x="2588181" y="1449604"/>
                          <a:pt x="2584299" y="1843088"/>
                        </a:cubicBezTo>
                        <a:cubicBezTo>
                          <a:pt x="2578870" y="1909629"/>
                          <a:pt x="2557155" y="1960630"/>
                          <a:pt x="2504132" y="1960045"/>
                        </a:cubicBezTo>
                        <a:cubicBezTo>
                          <a:pt x="2238874" y="1952864"/>
                          <a:pt x="2130061" y="1832954"/>
                          <a:pt x="1849661" y="1960045"/>
                        </a:cubicBezTo>
                        <a:cubicBezTo>
                          <a:pt x="1586172" y="2083123"/>
                          <a:pt x="1475269" y="1873451"/>
                          <a:pt x="1243670" y="1960045"/>
                        </a:cubicBezTo>
                        <a:cubicBezTo>
                          <a:pt x="953680" y="2008141"/>
                          <a:pt x="803311" y="1939710"/>
                          <a:pt x="637679" y="1960045"/>
                        </a:cubicBezTo>
                        <a:cubicBezTo>
                          <a:pt x="438638" y="2009250"/>
                          <a:pt x="336306" y="1969205"/>
                          <a:pt x="80166" y="1960045"/>
                        </a:cubicBezTo>
                        <a:cubicBezTo>
                          <a:pt x="46607" y="1957980"/>
                          <a:pt x="7926" y="1921540"/>
                          <a:pt x="0" y="1843088"/>
                        </a:cubicBezTo>
                        <a:cubicBezTo>
                          <a:pt x="3813" y="1691386"/>
                          <a:pt x="68557" y="1202411"/>
                          <a:pt x="0" y="980023"/>
                        </a:cubicBezTo>
                        <a:cubicBezTo>
                          <a:pt x="-33618" y="805558"/>
                          <a:pt x="40317" y="346184"/>
                          <a:pt x="0" y="116956"/>
                        </a:cubicBezTo>
                        <a:close/>
                      </a:path>
                      <a:path w="2584299" h="1960045" fill="none" stroke="0" extrusionOk="0">
                        <a:moveTo>
                          <a:pt x="0" y="116956"/>
                        </a:moveTo>
                        <a:cubicBezTo>
                          <a:pt x="-7552" y="54425"/>
                          <a:pt x="27648" y="-2154"/>
                          <a:pt x="80166" y="0"/>
                        </a:cubicBezTo>
                        <a:cubicBezTo>
                          <a:pt x="250041" y="21464"/>
                          <a:pt x="539942" y="74904"/>
                          <a:pt x="710397" y="0"/>
                        </a:cubicBezTo>
                        <a:cubicBezTo>
                          <a:pt x="863300" y="-94444"/>
                          <a:pt x="1100035" y="-17769"/>
                          <a:pt x="1292150" y="0"/>
                        </a:cubicBezTo>
                        <a:cubicBezTo>
                          <a:pt x="1418634" y="-11629"/>
                          <a:pt x="1635696" y="10843"/>
                          <a:pt x="1946619" y="0"/>
                        </a:cubicBezTo>
                        <a:cubicBezTo>
                          <a:pt x="2189409" y="-54216"/>
                          <a:pt x="2238295" y="9663"/>
                          <a:pt x="2504132" y="0"/>
                        </a:cubicBezTo>
                        <a:cubicBezTo>
                          <a:pt x="2560151" y="-9654"/>
                          <a:pt x="2572616" y="27755"/>
                          <a:pt x="2584299" y="116956"/>
                        </a:cubicBezTo>
                        <a:cubicBezTo>
                          <a:pt x="2524604" y="326536"/>
                          <a:pt x="2506958" y="614404"/>
                          <a:pt x="2584299" y="1014544"/>
                        </a:cubicBezTo>
                        <a:cubicBezTo>
                          <a:pt x="2686934" y="1376695"/>
                          <a:pt x="2582925" y="1565689"/>
                          <a:pt x="2584299" y="1843088"/>
                        </a:cubicBezTo>
                        <a:cubicBezTo>
                          <a:pt x="2587756" y="1894584"/>
                          <a:pt x="2549229" y="1953350"/>
                          <a:pt x="2504132" y="1960045"/>
                        </a:cubicBezTo>
                        <a:cubicBezTo>
                          <a:pt x="2298508" y="2035742"/>
                          <a:pt x="2134185" y="1955755"/>
                          <a:pt x="1898141" y="1960045"/>
                        </a:cubicBezTo>
                        <a:cubicBezTo>
                          <a:pt x="1632443" y="1986444"/>
                          <a:pt x="1545969" y="1920920"/>
                          <a:pt x="1267910" y="1960045"/>
                        </a:cubicBezTo>
                        <a:cubicBezTo>
                          <a:pt x="995680" y="2013048"/>
                          <a:pt x="747595" y="1919617"/>
                          <a:pt x="613439" y="1960045"/>
                        </a:cubicBezTo>
                        <a:cubicBezTo>
                          <a:pt x="503216" y="1978139"/>
                          <a:pt x="331783" y="1953006"/>
                          <a:pt x="80166" y="1960045"/>
                        </a:cubicBezTo>
                        <a:cubicBezTo>
                          <a:pt x="26360" y="1951900"/>
                          <a:pt x="-3093" y="1884237"/>
                          <a:pt x="0" y="1843088"/>
                        </a:cubicBezTo>
                        <a:cubicBezTo>
                          <a:pt x="16641" y="1576361"/>
                          <a:pt x="60508" y="1393428"/>
                          <a:pt x="0" y="1014544"/>
                        </a:cubicBezTo>
                        <a:cubicBezTo>
                          <a:pt x="-73218" y="609970"/>
                          <a:pt x="37636" y="336511"/>
                          <a:pt x="0" y="11695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Varela Round" pitchFamily="2" charset="-79"/>
                <a:ea typeface="Lato"/>
                <a:cs typeface="Varela Round" pitchFamily="2" charset="-79"/>
              </a:rPr>
              <a:t>There are no longer plenty more fish in the sea</a:t>
            </a:r>
            <a:endParaRPr lang="en-US" dirty="0">
              <a:latin typeface="Varela Round" pitchFamily="2" charset="-79"/>
              <a:cs typeface="Varela Round" pitchFamily="2" charset="-79"/>
            </a:endParaRPr>
          </a:p>
        </p:txBody>
      </p:sp>
      <p:sp>
        <p:nvSpPr>
          <p:cNvPr id="8" name="Rounded Rectangle 10">
            <a:extLst>
              <a:ext uri="{FF2B5EF4-FFF2-40B4-BE49-F238E27FC236}">
                <a16:creationId xmlns:a16="http://schemas.microsoft.com/office/drawing/2014/main" id="{2F705448-E8E9-F3E4-E90D-2036E506D390}"/>
              </a:ext>
            </a:extLst>
          </p:cNvPr>
          <p:cNvSpPr/>
          <p:nvPr/>
        </p:nvSpPr>
        <p:spPr>
          <a:xfrm>
            <a:off x="9035276" y="4492563"/>
            <a:ext cx="2613237" cy="1998628"/>
          </a:xfrm>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6412" y="61408"/>
                  <a:pt x="44941" y="2880"/>
                  <a:pt x="81064" y="0"/>
                </a:cubicBezTo>
                <a:cubicBezTo>
                  <a:pt x="310613" y="-185"/>
                  <a:pt x="573695" y="26598"/>
                  <a:pt x="718352" y="0"/>
                </a:cubicBezTo>
                <a:cubicBezTo>
                  <a:pt x="848535" y="-40659"/>
                  <a:pt x="1095549" y="55868"/>
                  <a:pt x="1306619" y="0"/>
                </a:cubicBezTo>
                <a:cubicBezTo>
                  <a:pt x="1450285" y="-5821"/>
                  <a:pt x="1714232" y="9947"/>
                  <a:pt x="1968417" y="0"/>
                </a:cubicBezTo>
                <a:cubicBezTo>
                  <a:pt x="2215138" y="-58591"/>
                  <a:pt x="2232363" y="6742"/>
                  <a:pt x="2532172" y="0"/>
                </a:cubicBezTo>
                <a:cubicBezTo>
                  <a:pt x="2550455" y="6797"/>
                  <a:pt x="2615989" y="65971"/>
                  <a:pt x="2613237" y="119258"/>
                </a:cubicBezTo>
                <a:cubicBezTo>
                  <a:pt x="2619587" y="430093"/>
                  <a:pt x="2594340" y="621573"/>
                  <a:pt x="2613237" y="1034515"/>
                </a:cubicBezTo>
                <a:cubicBezTo>
                  <a:pt x="2672550" y="1270512"/>
                  <a:pt x="2542292" y="1552436"/>
                  <a:pt x="2613237" y="1879369"/>
                </a:cubicBezTo>
                <a:cubicBezTo>
                  <a:pt x="2598241" y="1928064"/>
                  <a:pt x="2570508" y="1975207"/>
                  <a:pt x="2532172" y="1998628"/>
                </a:cubicBezTo>
                <a:cubicBezTo>
                  <a:pt x="2271342" y="2103770"/>
                  <a:pt x="2098146" y="1965164"/>
                  <a:pt x="1919395" y="1998628"/>
                </a:cubicBezTo>
                <a:cubicBezTo>
                  <a:pt x="1672921" y="2000953"/>
                  <a:pt x="1617481" y="1926769"/>
                  <a:pt x="1282107" y="1998628"/>
                </a:cubicBezTo>
                <a:cubicBezTo>
                  <a:pt x="977241" y="1980724"/>
                  <a:pt x="783688" y="1949083"/>
                  <a:pt x="620308" y="1998628"/>
                </a:cubicBezTo>
                <a:cubicBezTo>
                  <a:pt x="433322" y="1984874"/>
                  <a:pt x="330463" y="2044933"/>
                  <a:pt x="81064" y="1998628"/>
                </a:cubicBezTo>
                <a:cubicBezTo>
                  <a:pt x="52141" y="1998457"/>
                  <a:pt x="26825" y="1958378"/>
                  <a:pt x="0" y="1879369"/>
                </a:cubicBezTo>
                <a:cubicBezTo>
                  <a:pt x="-23845" y="1569067"/>
                  <a:pt x="151051" y="1434185"/>
                  <a:pt x="0" y="1034515"/>
                </a:cubicBezTo>
                <a:cubicBezTo>
                  <a:pt x="-113125" y="594614"/>
                  <a:pt x="-11699" y="384968"/>
                  <a:pt x="0" y="119258"/>
                </a:cubicBezTo>
                <a:close/>
              </a:path>
              <a:path w="2613237" h="1998628" stroke="0" extrusionOk="0">
                <a:moveTo>
                  <a:pt x="0" y="119258"/>
                </a:moveTo>
                <a:cubicBezTo>
                  <a:pt x="-11880" y="66683"/>
                  <a:pt x="31952" y="3711"/>
                  <a:pt x="81064" y="0"/>
                </a:cubicBezTo>
                <a:cubicBezTo>
                  <a:pt x="171078" y="-70143"/>
                  <a:pt x="487761" y="3503"/>
                  <a:pt x="644819" y="0"/>
                </a:cubicBezTo>
                <a:cubicBezTo>
                  <a:pt x="852979" y="-76362"/>
                  <a:pt x="938934" y="75098"/>
                  <a:pt x="1208573" y="0"/>
                </a:cubicBezTo>
                <a:cubicBezTo>
                  <a:pt x="1382353" y="-29300"/>
                  <a:pt x="1648798" y="-18377"/>
                  <a:pt x="1747817" y="0"/>
                </a:cubicBezTo>
                <a:cubicBezTo>
                  <a:pt x="1881830" y="-74860"/>
                  <a:pt x="2446029" y="100223"/>
                  <a:pt x="2532172" y="0"/>
                </a:cubicBezTo>
                <a:cubicBezTo>
                  <a:pt x="2601393" y="16724"/>
                  <a:pt x="2616240" y="61006"/>
                  <a:pt x="2613237" y="119258"/>
                </a:cubicBezTo>
                <a:cubicBezTo>
                  <a:pt x="2670400" y="245037"/>
                  <a:pt x="2499500" y="742833"/>
                  <a:pt x="2613237" y="981713"/>
                </a:cubicBezTo>
                <a:cubicBezTo>
                  <a:pt x="2523765" y="1302822"/>
                  <a:pt x="2627073" y="1444601"/>
                  <a:pt x="2613237" y="1879369"/>
                </a:cubicBezTo>
                <a:cubicBezTo>
                  <a:pt x="2603325" y="1951626"/>
                  <a:pt x="2592226" y="2000889"/>
                  <a:pt x="2532172" y="1998628"/>
                </a:cubicBezTo>
                <a:cubicBezTo>
                  <a:pt x="2264246" y="1974482"/>
                  <a:pt x="2150006" y="1880707"/>
                  <a:pt x="1870373" y="1998628"/>
                </a:cubicBezTo>
                <a:cubicBezTo>
                  <a:pt x="1606468" y="2137912"/>
                  <a:pt x="1491776" y="1910542"/>
                  <a:pt x="1257596" y="1998628"/>
                </a:cubicBezTo>
                <a:cubicBezTo>
                  <a:pt x="936573" y="2032041"/>
                  <a:pt x="808366" y="1987577"/>
                  <a:pt x="644819" y="1998628"/>
                </a:cubicBezTo>
                <a:cubicBezTo>
                  <a:pt x="422609" y="2035375"/>
                  <a:pt x="345082" y="2009761"/>
                  <a:pt x="81064" y="1998628"/>
                </a:cubicBezTo>
                <a:cubicBezTo>
                  <a:pt x="53626" y="1984604"/>
                  <a:pt x="8161" y="1942358"/>
                  <a:pt x="0" y="1879369"/>
                </a:cubicBezTo>
                <a:cubicBezTo>
                  <a:pt x="13387" y="1756768"/>
                  <a:pt x="92559" y="1152953"/>
                  <a:pt x="0" y="999314"/>
                </a:cubicBezTo>
                <a:cubicBezTo>
                  <a:pt x="-54589" y="781624"/>
                  <a:pt x="-38299" y="448493"/>
                  <a:pt x="0" y="119258"/>
                </a:cubicBezTo>
                <a:close/>
              </a:path>
              <a:path w="2613237" h="1998628" fill="none" stroke="0" extrusionOk="0">
                <a:moveTo>
                  <a:pt x="0" y="119258"/>
                </a:moveTo>
                <a:cubicBezTo>
                  <a:pt x="-7047" y="60629"/>
                  <a:pt x="36572" y="1763"/>
                  <a:pt x="81064" y="0"/>
                </a:cubicBezTo>
                <a:cubicBezTo>
                  <a:pt x="270216" y="51039"/>
                  <a:pt x="573224" y="22603"/>
                  <a:pt x="718352" y="0"/>
                </a:cubicBezTo>
                <a:cubicBezTo>
                  <a:pt x="867568" y="-98651"/>
                  <a:pt x="1104327" y="-38707"/>
                  <a:pt x="1306619" y="0"/>
                </a:cubicBezTo>
                <a:cubicBezTo>
                  <a:pt x="1525189" y="-29966"/>
                  <a:pt x="1673298" y="18974"/>
                  <a:pt x="1968417" y="0"/>
                </a:cubicBezTo>
                <a:cubicBezTo>
                  <a:pt x="2214988" y="-46722"/>
                  <a:pt x="2251769" y="19041"/>
                  <a:pt x="2532172" y="0"/>
                </a:cubicBezTo>
                <a:cubicBezTo>
                  <a:pt x="2600066" y="-11962"/>
                  <a:pt x="2617095" y="44608"/>
                  <a:pt x="2613237" y="119258"/>
                </a:cubicBezTo>
                <a:cubicBezTo>
                  <a:pt x="2649582" y="335310"/>
                  <a:pt x="2536686" y="601649"/>
                  <a:pt x="2613237" y="1034515"/>
                </a:cubicBezTo>
                <a:cubicBezTo>
                  <a:pt x="2690327" y="1342250"/>
                  <a:pt x="2631240" y="1611176"/>
                  <a:pt x="2613237" y="1879369"/>
                </a:cubicBezTo>
                <a:cubicBezTo>
                  <a:pt x="2610280" y="1931837"/>
                  <a:pt x="2584949" y="1996952"/>
                  <a:pt x="2532172" y="1998628"/>
                </a:cubicBezTo>
                <a:cubicBezTo>
                  <a:pt x="2383403" y="2117843"/>
                  <a:pt x="2146547" y="1954116"/>
                  <a:pt x="1919395" y="1998628"/>
                </a:cubicBezTo>
                <a:cubicBezTo>
                  <a:pt x="1666333" y="2047971"/>
                  <a:pt x="1507705" y="1968616"/>
                  <a:pt x="1282107" y="1998628"/>
                </a:cubicBezTo>
                <a:cubicBezTo>
                  <a:pt x="1015990" y="2066158"/>
                  <a:pt x="747218" y="1953031"/>
                  <a:pt x="620308" y="1998628"/>
                </a:cubicBezTo>
                <a:cubicBezTo>
                  <a:pt x="525390" y="2036853"/>
                  <a:pt x="365930" y="2040480"/>
                  <a:pt x="81064" y="1998628"/>
                </a:cubicBezTo>
                <a:cubicBezTo>
                  <a:pt x="28307" y="1992327"/>
                  <a:pt x="-5618" y="1932781"/>
                  <a:pt x="0" y="1879369"/>
                </a:cubicBezTo>
                <a:cubicBezTo>
                  <a:pt x="-58929" y="1624119"/>
                  <a:pt x="67255" y="1408067"/>
                  <a:pt x="0" y="1034515"/>
                </a:cubicBezTo>
                <a:cubicBezTo>
                  <a:pt x="-28161" y="658822"/>
                  <a:pt x="53497" y="399916"/>
                  <a:pt x="0" y="119258"/>
                </a:cubicBezTo>
                <a:close/>
              </a:path>
              <a:path w="2613237" h="1998628" fill="none" stroke="0" extrusionOk="0">
                <a:moveTo>
                  <a:pt x="0" y="119258"/>
                </a:moveTo>
                <a:cubicBezTo>
                  <a:pt x="-1853" y="60357"/>
                  <a:pt x="30578" y="2311"/>
                  <a:pt x="81064" y="0"/>
                </a:cubicBezTo>
                <a:cubicBezTo>
                  <a:pt x="291439" y="23261"/>
                  <a:pt x="557823" y="62391"/>
                  <a:pt x="718352" y="0"/>
                </a:cubicBezTo>
                <a:cubicBezTo>
                  <a:pt x="857777" y="-124138"/>
                  <a:pt x="1096355" y="5013"/>
                  <a:pt x="1306619" y="0"/>
                </a:cubicBezTo>
                <a:cubicBezTo>
                  <a:pt x="1408902" y="-2073"/>
                  <a:pt x="1652713" y="-3216"/>
                  <a:pt x="1968417" y="0"/>
                </a:cubicBezTo>
                <a:cubicBezTo>
                  <a:pt x="2219593" y="-54279"/>
                  <a:pt x="2245313" y="8319"/>
                  <a:pt x="2532172" y="0"/>
                </a:cubicBezTo>
                <a:cubicBezTo>
                  <a:pt x="2568607" y="-1181"/>
                  <a:pt x="2610906" y="51901"/>
                  <a:pt x="2613237" y="119258"/>
                </a:cubicBezTo>
                <a:cubicBezTo>
                  <a:pt x="2560466" y="402228"/>
                  <a:pt x="2568565" y="638319"/>
                  <a:pt x="2613237" y="1034515"/>
                </a:cubicBezTo>
                <a:cubicBezTo>
                  <a:pt x="2720976" y="1359051"/>
                  <a:pt x="2620041" y="1530935"/>
                  <a:pt x="2613237" y="1879369"/>
                </a:cubicBezTo>
                <a:cubicBezTo>
                  <a:pt x="2604194" y="1929400"/>
                  <a:pt x="2576552" y="1983468"/>
                  <a:pt x="2532172" y="1998628"/>
                </a:cubicBezTo>
                <a:cubicBezTo>
                  <a:pt x="2308879" y="2105524"/>
                  <a:pt x="2119898" y="1986733"/>
                  <a:pt x="1919395" y="1998628"/>
                </a:cubicBezTo>
                <a:cubicBezTo>
                  <a:pt x="1653238" y="2010678"/>
                  <a:pt x="1575593" y="1949732"/>
                  <a:pt x="1282107" y="1998628"/>
                </a:cubicBezTo>
                <a:cubicBezTo>
                  <a:pt x="1018517" y="2036536"/>
                  <a:pt x="769321" y="1937327"/>
                  <a:pt x="620308" y="1998628"/>
                </a:cubicBezTo>
                <a:cubicBezTo>
                  <a:pt x="468605" y="2006280"/>
                  <a:pt x="341490" y="2030167"/>
                  <a:pt x="81064" y="1998628"/>
                </a:cubicBezTo>
                <a:cubicBezTo>
                  <a:pt x="37558" y="1998315"/>
                  <a:pt x="14899" y="1944225"/>
                  <a:pt x="0" y="1879369"/>
                </a:cubicBezTo>
                <a:cubicBezTo>
                  <a:pt x="-20757" y="1591084"/>
                  <a:pt x="117071" y="1404112"/>
                  <a:pt x="0" y="1034515"/>
                </a:cubicBezTo>
                <a:cubicBezTo>
                  <a:pt x="-146778" y="580234"/>
                  <a:pt x="21271" y="384046"/>
                  <a:pt x="0" y="119258"/>
                </a:cubicBezTo>
                <a:close/>
              </a:path>
            </a:pathLst>
          </a:custGeom>
          <a:solidFill>
            <a:schemeClr val="accent1">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Varela Round" pitchFamily="2" charset="-79"/>
                <a:ea typeface="Lato"/>
                <a:cs typeface="Varela Round" pitchFamily="2" charset="-79"/>
              </a:rPr>
              <a:t>Our methods are causing devastating impacts</a:t>
            </a:r>
            <a:endParaRPr lang="en-US" dirty="0">
              <a:latin typeface="Varela Round" pitchFamily="2" charset="-79"/>
              <a:cs typeface="Varela Round" pitchFamily="2" charset="-79"/>
            </a:endParaRPr>
          </a:p>
        </p:txBody>
      </p:sp>
      <p:sp>
        <p:nvSpPr>
          <p:cNvPr id="2" name="Freeform: Shape 25">
            <a:extLst>
              <a:ext uri="{FF2B5EF4-FFF2-40B4-BE49-F238E27FC236}">
                <a16:creationId xmlns:a16="http://schemas.microsoft.com/office/drawing/2014/main" id="{8D9CBA94-C0B3-664B-9771-BB6D7587F68E}"/>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Shape 28">
            <a:extLst>
              <a:ext uri="{FF2B5EF4-FFF2-40B4-BE49-F238E27FC236}">
                <a16:creationId xmlns:a16="http://schemas.microsoft.com/office/drawing/2014/main" id="{34B5D57E-C916-507C-40AC-CA204D72FB10}"/>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itle 1">
            <a:extLst>
              <a:ext uri="{FF2B5EF4-FFF2-40B4-BE49-F238E27FC236}">
                <a16:creationId xmlns:a16="http://schemas.microsoft.com/office/drawing/2014/main" id="{6C0FBFF7-F019-90B5-6254-62B22FAC86FC}"/>
              </a:ext>
            </a:extLst>
          </p:cNvPr>
          <p:cNvSpPr txBox="1">
            <a:spLocks/>
          </p:cNvSpPr>
          <p:nvPr/>
        </p:nvSpPr>
        <p:spPr>
          <a:xfrm>
            <a:off x="-67636" y="317397"/>
            <a:ext cx="22378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OVERFISHING</a:t>
            </a:r>
          </a:p>
        </p:txBody>
      </p:sp>
      <p:sp>
        <p:nvSpPr>
          <p:cNvPr id="18" name="Title 1">
            <a:extLst>
              <a:ext uri="{FF2B5EF4-FFF2-40B4-BE49-F238E27FC236}">
                <a16:creationId xmlns:a16="http://schemas.microsoft.com/office/drawing/2014/main" id="{EF098B06-15D6-C8B3-47F7-65DE70130287}"/>
              </a:ext>
            </a:extLst>
          </p:cNvPr>
          <p:cNvSpPr>
            <a:spLocks noGrp="1"/>
          </p:cNvSpPr>
          <p:nvPr>
            <p:ph type="title"/>
          </p:nvPr>
        </p:nvSpPr>
        <p:spPr>
          <a:xfrm>
            <a:off x="4093983" y="317397"/>
            <a:ext cx="6088943" cy="800203"/>
          </a:xfrm>
          <a:solidFill>
            <a:srgbClr val="002060"/>
          </a:solidFill>
        </p:spPr>
        <p:txBody>
          <a:bodyPr/>
          <a:lstStyle/>
          <a:p>
            <a:pPr algn="ctr"/>
            <a:r>
              <a:rPr lang="en-US" sz="4400" dirty="0">
                <a:solidFill>
                  <a:schemeClr val="bg1"/>
                </a:solidFill>
              </a:rPr>
              <a:t>OVERFISHING</a:t>
            </a:r>
            <a:br>
              <a:rPr lang="en-US" sz="4400" dirty="0">
                <a:solidFill>
                  <a:schemeClr val="bg1"/>
                </a:solidFill>
              </a:rPr>
            </a:br>
            <a:br>
              <a:rPr lang="en-US" sz="4400" dirty="0">
                <a:solidFill>
                  <a:schemeClr val="bg1"/>
                </a:solidFill>
              </a:rPr>
            </a:br>
            <a:r>
              <a:rPr lang="en-US" sz="4400" dirty="0">
                <a:solidFill>
                  <a:schemeClr val="bg1"/>
                </a:solidFill>
              </a:rPr>
              <a:t>			</a:t>
            </a:r>
          </a:p>
        </p:txBody>
      </p:sp>
    </p:spTree>
    <p:extLst>
      <p:ext uri="{BB962C8B-B14F-4D97-AF65-F5344CB8AC3E}">
        <p14:creationId xmlns:p14="http://schemas.microsoft.com/office/powerpoint/2010/main" val="37019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FAEAA0-0443-E795-DFC9-7A9A666CD51A}"/>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Fishing Vessel, Boat, Ship, Fishermen">
            <a:extLst>
              <a:ext uri="{FF2B5EF4-FFF2-40B4-BE49-F238E27FC236}">
                <a16:creationId xmlns:a16="http://schemas.microsoft.com/office/drawing/2014/main" id="{EC0EC430-90BA-14BB-F6BD-2BB03BB2E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2122"/>
            <a:ext cx="7671264" cy="5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00E3B09-93A9-9DC8-93CF-3391B5A972C5}"/>
              </a:ext>
            </a:extLst>
          </p:cNvPr>
          <p:cNvSpPr/>
          <p:nvPr/>
        </p:nvSpPr>
        <p:spPr>
          <a:xfrm>
            <a:off x="7430220" y="5207179"/>
            <a:ext cx="4780132" cy="4633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8" name="Rectangle 37">
            <a:extLst>
              <a:ext uri="{FF2B5EF4-FFF2-40B4-BE49-F238E27FC236}">
                <a16:creationId xmlns:a16="http://schemas.microsoft.com/office/drawing/2014/main" id="{5B81E612-E7AD-675B-886A-E44A818C0563}"/>
              </a:ext>
            </a:extLst>
          </p:cNvPr>
          <p:cNvSpPr/>
          <p:nvPr/>
        </p:nvSpPr>
        <p:spPr>
          <a:xfrm>
            <a:off x="7430220" y="3869562"/>
            <a:ext cx="4780131" cy="4633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9" name="Rectangle 38">
            <a:extLst>
              <a:ext uri="{FF2B5EF4-FFF2-40B4-BE49-F238E27FC236}">
                <a16:creationId xmlns:a16="http://schemas.microsoft.com/office/drawing/2014/main" id="{DD893F78-E677-5F6B-8ADB-73523C9D0C60}"/>
              </a:ext>
            </a:extLst>
          </p:cNvPr>
          <p:cNvSpPr/>
          <p:nvPr/>
        </p:nvSpPr>
        <p:spPr>
          <a:xfrm>
            <a:off x="7430219" y="2102122"/>
            <a:ext cx="4780131" cy="4633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6" name="Freeform: Shape 65">
            <a:extLst>
              <a:ext uri="{FF2B5EF4-FFF2-40B4-BE49-F238E27FC236}">
                <a16:creationId xmlns:a16="http://schemas.microsoft.com/office/drawing/2014/main" id="{1DA12EE4-3C58-35F5-DE8A-E75DC943CB69}"/>
              </a:ext>
            </a:extLst>
          </p:cNvPr>
          <p:cNvSpPr/>
          <p:nvPr/>
        </p:nvSpPr>
        <p:spPr>
          <a:xfrm flipH="1">
            <a:off x="1093" y="2194901"/>
            <a:ext cx="1576910" cy="5138211"/>
          </a:xfrm>
          <a:custGeom>
            <a:avLst/>
            <a:gdLst>
              <a:gd name="connsiteX0" fmla="*/ 1110388 w 1110388"/>
              <a:gd name="connsiteY0" fmla="*/ 0 h 4840538"/>
              <a:gd name="connsiteX1" fmla="*/ 1110388 w 1110388"/>
              <a:gd name="connsiteY1" fmla="*/ 4840538 h 4840538"/>
              <a:gd name="connsiteX2" fmla="*/ 937376 w 1110388"/>
              <a:gd name="connsiteY2" fmla="*/ 4683294 h 4840538"/>
              <a:gd name="connsiteX3" fmla="*/ 0 w 1110388"/>
              <a:gd name="connsiteY3" fmla="*/ 2420269 h 4840538"/>
              <a:gd name="connsiteX4" fmla="*/ 937376 w 1110388"/>
              <a:gd name="connsiteY4" fmla="*/ 157245 h 484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88" h="4840538">
                <a:moveTo>
                  <a:pt x="1110388" y="0"/>
                </a:moveTo>
                <a:lnTo>
                  <a:pt x="1110388" y="4840538"/>
                </a:lnTo>
                <a:lnTo>
                  <a:pt x="937376" y="4683294"/>
                </a:lnTo>
                <a:cubicBezTo>
                  <a:pt x="358217" y="4104135"/>
                  <a:pt x="0" y="3304035"/>
                  <a:pt x="0" y="2420269"/>
                </a:cubicBezTo>
                <a:cubicBezTo>
                  <a:pt x="0" y="1536503"/>
                  <a:pt x="358217" y="736403"/>
                  <a:pt x="937376" y="157245"/>
                </a:cubicBezTo>
                <a:close/>
              </a:path>
            </a:pathLst>
          </a:custGeom>
          <a:gradFill>
            <a:gsLst>
              <a:gs pos="0">
                <a:schemeClr val="accent2"/>
              </a:gs>
              <a:gs pos="100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75FE38C3-280A-16EF-2AC5-18E3F76A6746}"/>
              </a:ext>
            </a:extLst>
          </p:cNvPr>
          <p:cNvSpPr/>
          <p:nvPr/>
        </p:nvSpPr>
        <p:spPr>
          <a:xfrm>
            <a:off x="6996093" y="3782843"/>
            <a:ext cx="592484" cy="592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A508887-887C-C285-5896-BA45FE27D245}"/>
              </a:ext>
            </a:extLst>
          </p:cNvPr>
          <p:cNvSpPr/>
          <p:nvPr/>
        </p:nvSpPr>
        <p:spPr>
          <a:xfrm>
            <a:off x="7004386" y="5123666"/>
            <a:ext cx="592484" cy="5924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01B03E2-4492-54BD-C0EB-FD2D46CFC66A}"/>
              </a:ext>
            </a:extLst>
          </p:cNvPr>
          <p:cNvSpPr/>
          <p:nvPr/>
        </p:nvSpPr>
        <p:spPr>
          <a:xfrm>
            <a:off x="7036051" y="2002688"/>
            <a:ext cx="592484" cy="592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B93CE14-D1F1-5954-DF37-E51592FE542D}"/>
              </a:ext>
            </a:extLst>
          </p:cNvPr>
          <p:cNvSpPr txBox="1"/>
          <p:nvPr/>
        </p:nvSpPr>
        <p:spPr>
          <a:xfrm>
            <a:off x="7612588" y="2192474"/>
            <a:ext cx="4333654" cy="369332"/>
          </a:xfrm>
          <a:prstGeom prst="rect">
            <a:avLst/>
          </a:prstGeom>
          <a:noFill/>
        </p:spPr>
        <p:txBody>
          <a:bodyPr wrap="square">
            <a:spAutoFit/>
          </a:bodyPr>
          <a:lstStyle/>
          <a:p>
            <a:r>
              <a:rPr lang="en-US" b="1">
                <a:solidFill>
                  <a:schemeClr val="bg1"/>
                </a:solidFill>
                <a:latin typeface="+mj-lt"/>
              </a:rPr>
              <a:t>Our relationship with the sea</a:t>
            </a:r>
          </a:p>
        </p:txBody>
      </p:sp>
      <p:sp>
        <p:nvSpPr>
          <p:cNvPr id="25" name="TextBox 24">
            <a:extLst>
              <a:ext uri="{FF2B5EF4-FFF2-40B4-BE49-F238E27FC236}">
                <a16:creationId xmlns:a16="http://schemas.microsoft.com/office/drawing/2014/main" id="{E9323EDB-ECB2-74EF-791A-7D092EF13BF9}"/>
              </a:ext>
            </a:extLst>
          </p:cNvPr>
          <p:cNvSpPr txBox="1"/>
          <p:nvPr/>
        </p:nvSpPr>
        <p:spPr>
          <a:xfrm>
            <a:off x="7540641" y="5257436"/>
            <a:ext cx="3469162" cy="369332"/>
          </a:xfrm>
          <a:prstGeom prst="rect">
            <a:avLst/>
          </a:prstGeom>
          <a:noFill/>
        </p:spPr>
        <p:txBody>
          <a:bodyPr wrap="square">
            <a:spAutoFit/>
          </a:bodyPr>
          <a:lstStyle/>
          <a:p>
            <a:r>
              <a:rPr lang="en-US" b="1">
                <a:solidFill>
                  <a:schemeClr val="bg1"/>
                </a:solidFill>
                <a:latin typeface="+mj-lt"/>
              </a:rPr>
              <a:t>How does that impact the world</a:t>
            </a:r>
          </a:p>
        </p:txBody>
      </p:sp>
      <p:sp>
        <p:nvSpPr>
          <p:cNvPr id="3" name="TextBox 2">
            <a:extLst>
              <a:ext uri="{FF2B5EF4-FFF2-40B4-BE49-F238E27FC236}">
                <a16:creationId xmlns:a16="http://schemas.microsoft.com/office/drawing/2014/main" id="{3C5FF554-CA09-17E3-C55D-72CC5F06C0AB}"/>
              </a:ext>
            </a:extLst>
          </p:cNvPr>
          <p:cNvSpPr txBox="1"/>
          <p:nvPr/>
        </p:nvSpPr>
        <p:spPr>
          <a:xfrm>
            <a:off x="7588577" y="3934499"/>
            <a:ext cx="2614886" cy="369332"/>
          </a:xfrm>
          <a:prstGeom prst="rect">
            <a:avLst/>
          </a:prstGeom>
          <a:noFill/>
        </p:spPr>
        <p:txBody>
          <a:bodyPr wrap="square">
            <a:spAutoFit/>
          </a:bodyPr>
          <a:lstStyle/>
          <a:p>
            <a:r>
              <a:rPr lang="en-US" b="1">
                <a:solidFill>
                  <a:schemeClr val="bg1"/>
                </a:solidFill>
                <a:latin typeface="+mj-lt"/>
              </a:rPr>
              <a:t>Increasing pressure</a:t>
            </a:r>
          </a:p>
        </p:txBody>
      </p:sp>
      <p:sp>
        <p:nvSpPr>
          <p:cNvPr id="19" name="TextBox 18">
            <a:extLst>
              <a:ext uri="{FF2B5EF4-FFF2-40B4-BE49-F238E27FC236}">
                <a16:creationId xmlns:a16="http://schemas.microsoft.com/office/drawing/2014/main" id="{489D2F7A-0EC4-573D-B5AE-88DD71280FDC}"/>
              </a:ext>
            </a:extLst>
          </p:cNvPr>
          <p:cNvSpPr txBox="1"/>
          <p:nvPr/>
        </p:nvSpPr>
        <p:spPr>
          <a:xfrm>
            <a:off x="7721600" y="2628900"/>
            <a:ext cx="41148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D" b="1">
                <a:ea typeface="+mn-lt"/>
                <a:cs typeface="+mn-lt"/>
              </a:rPr>
              <a:t>Humanity has thrived in coastal areas. 3.3 billion people rely on the ocean for their source of food.</a:t>
            </a:r>
            <a:endParaRPr lang="en-GB">
              <a:ea typeface="+mn-lt"/>
              <a:cs typeface="+mn-lt"/>
            </a:endParaRPr>
          </a:p>
          <a:p>
            <a:pPr algn="l"/>
            <a:endParaRPr lang="en-GB">
              <a:ea typeface="Lato"/>
              <a:cs typeface="Lato"/>
            </a:endParaRPr>
          </a:p>
        </p:txBody>
      </p:sp>
      <p:sp>
        <p:nvSpPr>
          <p:cNvPr id="20" name="TextBox 19">
            <a:extLst>
              <a:ext uri="{FF2B5EF4-FFF2-40B4-BE49-F238E27FC236}">
                <a16:creationId xmlns:a16="http://schemas.microsoft.com/office/drawing/2014/main" id="{0D1147C8-6FB6-85E7-E9B7-48023E85248F}"/>
              </a:ext>
            </a:extLst>
          </p:cNvPr>
          <p:cNvSpPr txBox="1"/>
          <p:nvPr/>
        </p:nvSpPr>
        <p:spPr>
          <a:xfrm>
            <a:off x="7721600" y="4394200"/>
            <a:ext cx="46863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D" b="1" dirty="0">
                <a:ea typeface="+mn-lt"/>
                <a:cs typeface="+mn-lt"/>
              </a:rPr>
              <a:t>As our population increases across the world, so does our impact on the ocean</a:t>
            </a:r>
            <a:endParaRPr lang="en-GB" dirty="0">
              <a:ea typeface="+mn-lt"/>
              <a:cs typeface="+mn-lt"/>
            </a:endParaRPr>
          </a:p>
          <a:p>
            <a:pPr algn="l"/>
            <a:endParaRPr lang="en-GB" dirty="0">
              <a:ea typeface="Lato"/>
              <a:cs typeface="Lato"/>
            </a:endParaRPr>
          </a:p>
        </p:txBody>
      </p:sp>
      <p:sp>
        <p:nvSpPr>
          <p:cNvPr id="21" name="TextBox 20">
            <a:extLst>
              <a:ext uri="{FF2B5EF4-FFF2-40B4-BE49-F238E27FC236}">
                <a16:creationId xmlns:a16="http://schemas.microsoft.com/office/drawing/2014/main" id="{23191608-7D27-424C-ADD8-939BC65454C5}"/>
              </a:ext>
            </a:extLst>
          </p:cNvPr>
          <p:cNvSpPr txBox="1"/>
          <p:nvPr/>
        </p:nvSpPr>
        <p:spPr>
          <a:xfrm>
            <a:off x="7721600" y="5778500"/>
            <a:ext cx="4902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D" b="1" dirty="0">
                <a:ea typeface="+mn-lt"/>
                <a:cs typeface="+mn-lt"/>
              </a:rPr>
              <a:t>Our current industrial fishing methods are threatening the delicate balance of ocean life</a:t>
            </a:r>
            <a:endParaRPr lang="en-GB" dirty="0">
              <a:ea typeface="+mn-lt"/>
              <a:cs typeface="+mn-lt"/>
            </a:endParaRPr>
          </a:p>
          <a:p>
            <a:pPr algn="l"/>
            <a:endParaRPr lang="en-GB" dirty="0">
              <a:ea typeface="Lato"/>
              <a:cs typeface="Lato"/>
            </a:endParaRPr>
          </a:p>
        </p:txBody>
      </p:sp>
      <p:sp>
        <p:nvSpPr>
          <p:cNvPr id="4" name="Freeform: Shape 25">
            <a:extLst>
              <a:ext uri="{FF2B5EF4-FFF2-40B4-BE49-F238E27FC236}">
                <a16:creationId xmlns:a16="http://schemas.microsoft.com/office/drawing/2014/main" id="{FBCE278D-246F-79C8-29B1-81D673F7BAF4}"/>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 name="Freeform: Shape 28">
            <a:extLst>
              <a:ext uri="{FF2B5EF4-FFF2-40B4-BE49-F238E27FC236}">
                <a16:creationId xmlns:a16="http://schemas.microsoft.com/office/drawing/2014/main" id="{6C990F92-85A3-037B-011D-22BC1065974C}"/>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F23179EF-E44C-C015-8413-94C83A78B273}"/>
              </a:ext>
            </a:extLst>
          </p:cNvPr>
          <p:cNvSpPr txBox="1">
            <a:spLocks/>
          </p:cNvSpPr>
          <p:nvPr/>
        </p:nvSpPr>
        <p:spPr>
          <a:xfrm>
            <a:off x="-187764" y="321702"/>
            <a:ext cx="22378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OVERFISHING</a:t>
            </a:r>
          </a:p>
        </p:txBody>
      </p:sp>
      <p:sp>
        <p:nvSpPr>
          <p:cNvPr id="23" name="Title 1">
            <a:extLst>
              <a:ext uri="{FF2B5EF4-FFF2-40B4-BE49-F238E27FC236}">
                <a16:creationId xmlns:a16="http://schemas.microsoft.com/office/drawing/2014/main" id="{C32DD3AC-BF9F-D372-DF68-D07CD00A04C4}"/>
              </a:ext>
            </a:extLst>
          </p:cNvPr>
          <p:cNvSpPr>
            <a:spLocks noGrp="1"/>
          </p:cNvSpPr>
          <p:nvPr>
            <p:ph type="title"/>
          </p:nvPr>
        </p:nvSpPr>
        <p:spPr>
          <a:xfrm>
            <a:off x="4206524" y="317398"/>
            <a:ext cx="6088943" cy="799862"/>
          </a:xfrm>
          <a:solidFill>
            <a:srgbClr val="002060"/>
          </a:solidFill>
        </p:spPr>
        <p:txBody>
          <a:bodyPr/>
          <a:lstStyle/>
          <a:p>
            <a:pPr algn="ctr"/>
            <a:r>
              <a:rPr lang="en-US" sz="4400" dirty="0">
                <a:solidFill>
                  <a:schemeClr val="bg1"/>
                </a:solidFill>
              </a:rPr>
              <a:t>OVERFISHING</a:t>
            </a:r>
            <a:br>
              <a:rPr lang="en-US" sz="4400" dirty="0">
                <a:solidFill>
                  <a:schemeClr val="bg1"/>
                </a:solidFill>
              </a:rPr>
            </a:br>
            <a:br>
              <a:rPr lang="en-US" sz="4400" dirty="0">
                <a:solidFill>
                  <a:schemeClr val="bg1"/>
                </a:solidFill>
              </a:rPr>
            </a:br>
            <a:r>
              <a:rPr lang="en-US" sz="4400" dirty="0">
                <a:solidFill>
                  <a:schemeClr val="bg1"/>
                </a:solidFill>
              </a:rPr>
              <a:t>			</a:t>
            </a:r>
          </a:p>
        </p:txBody>
      </p:sp>
    </p:spTree>
    <p:extLst>
      <p:ext uri="{BB962C8B-B14F-4D97-AF65-F5344CB8AC3E}">
        <p14:creationId xmlns:p14="http://schemas.microsoft.com/office/powerpoint/2010/main" val="1644108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4B7DF0-FF64-417F-DAEC-AF757B5B8103}"/>
              </a:ext>
            </a:extLst>
          </p:cNvPr>
          <p:cNvSpPr/>
          <p:nvPr/>
        </p:nvSpPr>
        <p:spPr>
          <a:xfrm rot="16200000">
            <a:off x="2634051" y="-2699953"/>
            <a:ext cx="6922980" cy="12192923"/>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BC07B3B-B522-1696-3F2B-164021884FAD}"/>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2D1A98-8E8C-37EF-1DCE-42ECFCD3382F}"/>
              </a:ext>
            </a:extLst>
          </p:cNvPr>
          <p:cNvSpPr txBox="1"/>
          <p:nvPr/>
        </p:nvSpPr>
        <p:spPr>
          <a:xfrm>
            <a:off x="681468" y="1633147"/>
            <a:ext cx="594010" cy="1200329"/>
          </a:xfrm>
          <a:prstGeom prst="rect">
            <a:avLst/>
          </a:prstGeom>
          <a:noFill/>
        </p:spPr>
        <p:txBody>
          <a:bodyPr wrap="square" rtlCol="0">
            <a:spAutoFit/>
          </a:bodyPr>
          <a:lstStyle/>
          <a:p>
            <a:r>
              <a:rPr lang="en-US"/>
              <a:t>.</a:t>
            </a:r>
          </a:p>
          <a:p>
            <a:pPr marL="285750" indent="-285750">
              <a:buFontTx/>
              <a:buChar char="-"/>
            </a:pPr>
            <a:endParaRPr lang="en-US"/>
          </a:p>
          <a:p>
            <a:pPr marL="285750" indent="-285750">
              <a:buFontTx/>
              <a:buChar char="-"/>
            </a:pPr>
            <a:endParaRPr lang="en-US"/>
          </a:p>
          <a:p>
            <a:pPr marL="285750" indent="-285750">
              <a:buFontTx/>
              <a:buChar char="-"/>
            </a:pPr>
            <a:endParaRPr lang="en-US"/>
          </a:p>
        </p:txBody>
      </p:sp>
      <p:pic>
        <p:nvPicPr>
          <p:cNvPr id="1028" name="Picture 4" descr="man in white shirt and black shorts riding on boat during sunset">
            <a:extLst>
              <a:ext uri="{FF2B5EF4-FFF2-40B4-BE49-F238E27FC236}">
                <a16:creationId xmlns:a16="http://schemas.microsoft.com/office/drawing/2014/main" id="{352DBA01-9564-EF9F-FF00-999226BD4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279" y="1802919"/>
            <a:ext cx="4118826" cy="2742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shing, Fisherman, Sunset, Sea, Ocean">
            <a:extLst>
              <a:ext uri="{FF2B5EF4-FFF2-40B4-BE49-F238E27FC236}">
                <a16:creationId xmlns:a16="http://schemas.microsoft.com/office/drawing/2014/main" id="{FC937AB1-CDE7-79E5-5DF5-252467F58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 y="3988938"/>
            <a:ext cx="4302598" cy="2868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a, Sunrise, Ocean, Sunset, Beach">
            <a:extLst>
              <a:ext uri="{FF2B5EF4-FFF2-40B4-BE49-F238E27FC236}">
                <a16:creationId xmlns:a16="http://schemas.microsoft.com/office/drawing/2014/main" id="{B66FAF07-072A-AFCF-18EF-2C5394784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4167076"/>
            <a:ext cx="4118826" cy="272585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5499186-9D08-7A56-56CB-FB55E135EDA3}"/>
              </a:ext>
            </a:extLst>
          </p:cNvPr>
          <p:cNvSpPr txBox="1">
            <a:spLocks/>
          </p:cNvSpPr>
          <p:nvPr/>
        </p:nvSpPr>
        <p:spPr>
          <a:xfrm>
            <a:off x="3393288" y="326973"/>
            <a:ext cx="6741854" cy="775578"/>
          </a:xfrm>
          <a:prstGeom prst="rect">
            <a:avLst/>
          </a:prstGeom>
          <a:solidFill>
            <a:srgbClr val="00206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TRADITIONAL FISHING TECHNIQUES</a:t>
            </a:r>
            <a:br>
              <a:rPr lang="en-US" dirty="0">
                <a:solidFill>
                  <a:schemeClr val="bg1"/>
                </a:solidFill>
              </a:rPr>
            </a:br>
            <a:br>
              <a:rPr lang="en-US" dirty="0">
                <a:solidFill>
                  <a:schemeClr val="bg1"/>
                </a:solidFill>
              </a:rPr>
            </a:br>
            <a:r>
              <a:rPr lang="en-US" dirty="0">
                <a:solidFill>
                  <a:schemeClr val="bg1"/>
                </a:solidFill>
              </a:rPr>
              <a:t>			</a:t>
            </a:r>
          </a:p>
        </p:txBody>
      </p:sp>
      <p:sp>
        <p:nvSpPr>
          <p:cNvPr id="21" name="Oval 20">
            <a:extLst>
              <a:ext uri="{FF2B5EF4-FFF2-40B4-BE49-F238E27FC236}">
                <a16:creationId xmlns:a16="http://schemas.microsoft.com/office/drawing/2014/main" id="{7BB3372B-2302-E833-AD5A-B22F6197CDE2}"/>
              </a:ext>
            </a:extLst>
          </p:cNvPr>
          <p:cNvSpPr/>
          <p:nvPr/>
        </p:nvSpPr>
        <p:spPr>
          <a:xfrm>
            <a:off x="11190089" y="1102550"/>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Fishing, Sunset, Fishermen, Silhouette">
            <a:extLst>
              <a:ext uri="{FF2B5EF4-FFF2-40B4-BE49-F238E27FC236}">
                <a16:creationId xmlns:a16="http://schemas.microsoft.com/office/drawing/2014/main" id="{457B70EC-E0EB-A8DD-6B55-7821692C7C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145" y="1400840"/>
            <a:ext cx="4548721" cy="2731425"/>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28">
            <a:extLst>
              <a:ext uri="{FF2B5EF4-FFF2-40B4-BE49-F238E27FC236}">
                <a16:creationId xmlns:a16="http://schemas.microsoft.com/office/drawing/2014/main" id="{487F900A-06A6-0455-7361-C6C8170E6920}"/>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
            <a:extLst>
              <a:ext uri="{FF2B5EF4-FFF2-40B4-BE49-F238E27FC236}">
                <a16:creationId xmlns:a16="http://schemas.microsoft.com/office/drawing/2014/main" id="{91E8C922-1A0B-C57E-5D8C-DF1165EE44CB}"/>
              </a:ext>
            </a:extLst>
          </p:cNvPr>
          <p:cNvSpPr txBox="1">
            <a:spLocks/>
          </p:cNvSpPr>
          <p:nvPr/>
        </p:nvSpPr>
        <p:spPr>
          <a:xfrm>
            <a:off x="-187764" y="321702"/>
            <a:ext cx="22378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OVERFISHING</a:t>
            </a:r>
          </a:p>
        </p:txBody>
      </p:sp>
      <p:sp>
        <p:nvSpPr>
          <p:cNvPr id="20" name="Freeform: Shape 63">
            <a:extLst>
              <a:ext uri="{FF2B5EF4-FFF2-40B4-BE49-F238E27FC236}">
                <a16:creationId xmlns:a16="http://schemas.microsoft.com/office/drawing/2014/main" id="{B2F29EC0-273B-4B26-B3AE-9347AF8A5551}"/>
              </a:ext>
            </a:extLst>
          </p:cNvPr>
          <p:cNvSpPr/>
          <p:nvPr/>
        </p:nvSpPr>
        <p:spPr>
          <a:xfrm flipV="1">
            <a:off x="10135141" y="-126382"/>
            <a:ext cx="2056859" cy="3857662"/>
          </a:xfrm>
          <a:custGeom>
            <a:avLst/>
            <a:gdLst>
              <a:gd name="connsiteX0" fmla="*/ 2056859 w 2056859"/>
              <a:gd name="connsiteY0" fmla="*/ 0 h 3857662"/>
              <a:gd name="connsiteX1" fmla="*/ 2056859 w 2056859"/>
              <a:gd name="connsiteY1" fmla="*/ 792146 h 3857662"/>
              <a:gd name="connsiteX2" fmla="*/ 2006465 w 2056859"/>
              <a:gd name="connsiteY2" fmla="*/ 799837 h 3857662"/>
              <a:gd name="connsiteX3" fmla="*/ 783961 w 2056859"/>
              <a:gd name="connsiteY3" fmla="*/ 2299799 h 3857662"/>
              <a:gd name="connsiteX4" fmla="*/ 2006465 w 2056859"/>
              <a:gd name="connsiteY4" fmla="*/ 3799761 h 3857662"/>
              <a:gd name="connsiteX5" fmla="*/ 2056859 w 2056859"/>
              <a:gd name="connsiteY5" fmla="*/ 3807452 h 3857662"/>
              <a:gd name="connsiteX6" fmla="*/ 2056859 w 2056859"/>
              <a:gd name="connsiteY6" fmla="*/ 3857662 h 3857662"/>
              <a:gd name="connsiteX7" fmla="*/ 605233 w 2056859"/>
              <a:gd name="connsiteY7" fmla="*/ 3857662 h 3857662"/>
              <a:gd name="connsiteX8" fmla="*/ 528640 w 2056859"/>
              <a:gd name="connsiteY8" fmla="*/ 3772373 h 3857662"/>
              <a:gd name="connsiteX9" fmla="*/ 0 w 2056859"/>
              <a:gd name="connsiteY9" fmla="*/ 2299799 h 3857662"/>
              <a:gd name="connsiteX10" fmla="*/ 1848470 w 2056859"/>
              <a:gd name="connsiteY10" fmla="*/ 31803 h 385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6859" h="3857662">
                <a:moveTo>
                  <a:pt x="2056859" y="0"/>
                </a:moveTo>
                <a:lnTo>
                  <a:pt x="2056859" y="792146"/>
                </a:lnTo>
                <a:lnTo>
                  <a:pt x="2006465" y="799837"/>
                </a:lnTo>
                <a:cubicBezTo>
                  <a:pt x="1308783" y="942603"/>
                  <a:pt x="783961" y="1559912"/>
                  <a:pt x="783961" y="2299799"/>
                </a:cubicBezTo>
                <a:cubicBezTo>
                  <a:pt x="783961" y="3039687"/>
                  <a:pt x="1308783" y="3656995"/>
                  <a:pt x="2006465" y="3799761"/>
                </a:cubicBezTo>
                <a:lnTo>
                  <a:pt x="2056859" y="3807452"/>
                </a:lnTo>
                <a:lnTo>
                  <a:pt x="2056859" y="3857662"/>
                </a:lnTo>
                <a:lnTo>
                  <a:pt x="605233" y="3857662"/>
                </a:lnTo>
                <a:lnTo>
                  <a:pt x="528640" y="3772373"/>
                </a:lnTo>
                <a:cubicBezTo>
                  <a:pt x="198388" y="3372199"/>
                  <a:pt x="0" y="2859167"/>
                  <a:pt x="0" y="2299799"/>
                </a:cubicBezTo>
                <a:cubicBezTo>
                  <a:pt x="0" y="1181064"/>
                  <a:pt x="793550" y="247671"/>
                  <a:pt x="1848470" y="31803"/>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Shape 25">
            <a:extLst>
              <a:ext uri="{FF2B5EF4-FFF2-40B4-BE49-F238E27FC236}">
                <a16:creationId xmlns:a16="http://schemas.microsoft.com/office/drawing/2014/main" id="{3936E41E-DFC6-1D5A-DAA8-8CA89782DBDC}"/>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4237351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727567-0F51-5F6B-648C-99CA256E9796}"/>
              </a:ext>
            </a:extLst>
          </p:cNvPr>
          <p:cNvSpPr/>
          <p:nvPr/>
        </p:nvSpPr>
        <p:spPr>
          <a:xfrm>
            <a:off x="1276590" y="178346"/>
            <a:ext cx="11515084" cy="14432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A green sea turtle is trapped in a trawl net. Bottom trawling may also suck up more than 40% of all invertebrate life from the sea floor.">
            <a:extLst>
              <a:ext uri="{FF2B5EF4-FFF2-40B4-BE49-F238E27FC236}">
                <a16:creationId xmlns:a16="http://schemas.microsoft.com/office/drawing/2014/main" id="{B49FFEDE-A6C0-EAF1-E5CD-0BD36C7A9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683" y="4048977"/>
            <a:ext cx="6429824" cy="29264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F84C1170-3F38-859F-6187-846A93C91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84" y="2147389"/>
            <a:ext cx="5350943" cy="3567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2D1A98-8E8C-37EF-1DCE-42ECFCD3382F}"/>
              </a:ext>
            </a:extLst>
          </p:cNvPr>
          <p:cNvSpPr txBox="1"/>
          <p:nvPr/>
        </p:nvSpPr>
        <p:spPr>
          <a:xfrm>
            <a:off x="802272" y="1633147"/>
            <a:ext cx="473206" cy="1200329"/>
          </a:xfrm>
          <a:prstGeom prst="rect">
            <a:avLst/>
          </a:prstGeom>
          <a:noFill/>
        </p:spPr>
        <p:txBody>
          <a:bodyPr wrap="none" rtlCol="0">
            <a:spAutoFit/>
          </a:bodyPr>
          <a:lstStyle/>
          <a:p>
            <a:r>
              <a:rPr lang="en-US"/>
              <a:t>.</a:t>
            </a:r>
          </a:p>
          <a:p>
            <a:pPr marL="285750" indent="-285750">
              <a:buFontTx/>
              <a:buChar char="-"/>
            </a:pPr>
            <a:endParaRPr lang="en-US"/>
          </a:p>
          <a:p>
            <a:pPr marL="285750" indent="-285750">
              <a:buFontTx/>
              <a:buChar char="-"/>
            </a:pPr>
            <a:endParaRPr lang="en-US"/>
          </a:p>
          <a:p>
            <a:pPr marL="285750" indent="-285750">
              <a:buFontTx/>
              <a:buChar char="-"/>
            </a:pPr>
            <a:endParaRPr lang="en-US"/>
          </a:p>
        </p:txBody>
      </p:sp>
      <p:grpSp>
        <p:nvGrpSpPr>
          <p:cNvPr id="2" name="Group 1">
            <a:extLst>
              <a:ext uri="{FF2B5EF4-FFF2-40B4-BE49-F238E27FC236}">
                <a16:creationId xmlns:a16="http://schemas.microsoft.com/office/drawing/2014/main" id="{35D782E8-41B6-22EC-DDCD-DA48E8DCAE07}"/>
              </a:ext>
            </a:extLst>
          </p:cNvPr>
          <p:cNvGrpSpPr/>
          <p:nvPr/>
        </p:nvGrpSpPr>
        <p:grpSpPr>
          <a:xfrm>
            <a:off x="-137134" y="5054799"/>
            <a:ext cx="2302122" cy="2302122"/>
            <a:chOff x="-137134" y="5054799"/>
            <a:chExt cx="2302122" cy="2302122"/>
          </a:xfrm>
        </p:grpSpPr>
        <p:sp>
          <p:nvSpPr>
            <p:cNvPr id="19" name="Oval 18">
              <a:extLst>
                <a:ext uri="{FF2B5EF4-FFF2-40B4-BE49-F238E27FC236}">
                  <a16:creationId xmlns:a16="http://schemas.microsoft.com/office/drawing/2014/main" id="{B418887A-0668-613B-26FE-63BDB8F6FFFB}"/>
                </a:ext>
              </a:extLst>
            </p:cNvPr>
            <p:cNvSpPr/>
            <p:nvPr/>
          </p:nvSpPr>
          <p:spPr>
            <a:xfrm>
              <a:off x="7271" y="5193545"/>
              <a:ext cx="2074998" cy="207499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B2AFF29-9579-3BE7-FB41-B8244825F48E}"/>
                </a:ext>
              </a:extLst>
            </p:cNvPr>
            <p:cNvSpPr txBox="1"/>
            <p:nvPr/>
          </p:nvSpPr>
          <p:spPr>
            <a:xfrm>
              <a:off x="245003" y="5546580"/>
              <a:ext cx="1540260" cy="1323439"/>
            </a:xfrm>
            <a:prstGeom prst="rect">
              <a:avLst/>
            </a:prstGeom>
            <a:solidFill>
              <a:schemeClr val="accent1">
                <a:lumMod val="75000"/>
              </a:schemeClr>
            </a:solidFill>
          </p:spPr>
          <p:txBody>
            <a:bodyPr wrap="square">
              <a:spAutoFit/>
            </a:bodyPr>
            <a:lstStyle/>
            <a:p>
              <a:pPr algn="ctr"/>
              <a:r>
                <a:rPr lang="en-US" sz="1600" b="1" dirty="0">
                  <a:solidFill>
                    <a:schemeClr val="bg1"/>
                  </a:solidFill>
                </a:rPr>
                <a:t>An Estimated </a:t>
              </a:r>
              <a:r>
                <a:rPr lang="en-US" sz="1600" b="1" dirty="0">
                  <a:solidFill>
                    <a:schemeClr val="accent2"/>
                  </a:solidFill>
                </a:rPr>
                <a:t>40% of fish </a:t>
              </a:r>
              <a:r>
                <a:rPr lang="en-US" sz="1600" b="1" dirty="0">
                  <a:solidFill>
                    <a:schemeClr val="bg1"/>
                  </a:solidFill>
                </a:rPr>
                <a:t>caught are not the target species</a:t>
              </a:r>
            </a:p>
          </p:txBody>
        </p:sp>
        <p:sp>
          <p:nvSpPr>
            <p:cNvPr id="18" name="Oval 17">
              <a:extLst>
                <a:ext uri="{FF2B5EF4-FFF2-40B4-BE49-F238E27FC236}">
                  <a16:creationId xmlns:a16="http://schemas.microsoft.com/office/drawing/2014/main" id="{6366CADE-638D-013C-5530-929FC59188DD}"/>
                </a:ext>
              </a:extLst>
            </p:cNvPr>
            <p:cNvSpPr/>
            <p:nvPr/>
          </p:nvSpPr>
          <p:spPr>
            <a:xfrm>
              <a:off x="-137134" y="5054799"/>
              <a:ext cx="2302122" cy="2302122"/>
            </a:xfrm>
            <a:prstGeom prst="ellipse">
              <a:avLst/>
            </a:prstGeom>
            <a:ln w="22225">
              <a:solidFill>
                <a:schemeClr val="accent5"/>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pic>
        <p:nvPicPr>
          <p:cNvPr id="23" name="Picture 6">
            <a:extLst>
              <a:ext uri="{FF2B5EF4-FFF2-40B4-BE49-F238E27FC236}">
                <a16:creationId xmlns:a16="http://schemas.microsoft.com/office/drawing/2014/main" id="{887D8431-166F-3520-877A-5C5FCF6AF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784" y="2147389"/>
            <a:ext cx="4173975" cy="447211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C7F14225-78EA-BC4B-84B1-39CB386E72E8}"/>
              </a:ext>
            </a:extLst>
          </p:cNvPr>
          <p:cNvSpPr/>
          <p:nvPr/>
        </p:nvSpPr>
        <p:spPr>
          <a:xfrm>
            <a:off x="5161022" y="1950974"/>
            <a:ext cx="2370401" cy="20894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bg1"/>
                </a:solidFill>
                <a:latin typeface="+mj-lt"/>
                <a:hlinkClick r:id="rId6">
                  <a:extLst>
                    <a:ext uri="{A12FA001-AC4F-418D-AE19-62706E023703}">
                      <ahyp:hlinkClr xmlns:ahyp="http://schemas.microsoft.com/office/drawing/2018/hyperlinkcolor" val="tx"/>
                    </a:ext>
                  </a:extLst>
                </a:hlinkClick>
              </a:rPr>
              <a:t>VIDEO OF TRAWL FISHING</a:t>
            </a:r>
          </a:p>
          <a:p>
            <a:pPr algn="ctr"/>
            <a:endParaRPr lang="en-US" dirty="0"/>
          </a:p>
          <a:p>
            <a:pPr algn="ctr"/>
            <a:endParaRPr lang="en-US" dirty="0"/>
          </a:p>
        </p:txBody>
      </p:sp>
      <p:grpSp>
        <p:nvGrpSpPr>
          <p:cNvPr id="4" name="Group 3">
            <a:extLst>
              <a:ext uri="{FF2B5EF4-FFF2-40B4-BE49-F238E27FC236}">
                <a16:creationId xmlns:a16="http://schemas.microsoft.com/office/drawing/2014/main" id="{C4F2CE48-41F0-FF87-4D01-4F2F20E8077C}"/>
              </a:ext>
            </a:extLst>
          </p:cNvPr>
          <p:cNvGrpSpPr/>
          <p:nvPr/>
        </p:nvGrpSpPr>
        <p:grpSpPr>
          <a:xfrm>
            <a:off x="9737561" y="4555839"/>
            <a:ext cx="2665468" cy="2536561"/>
            <a:chOff x="10068683" y="4555839"/>
            <a:chExt cx="2334345" cy="2312653"/>
          </a:xfrm>
        </p:grpSpPr>
        <p:sp>
          <p:nvSpPr>
            <p:cNvPr id="20" name="Oval 19">
              <a:extLst>
                <a:ext uri="{FF2B5EF4-FFF2-40B4-BE49-F238E27FC236}">
                  <a16:creationId xmlns:a16="http://schemas.microsoft.com/office/drawing/2014/main" id="{FF6D058E-8FAC-3EC8-4BB0-878766C87D0B}"/>
                </a:ext>
              </a:extLst>
            </p:cNvPr>
            <p:cNvSpPr/>
            <p:nvPr/>
          </p:nvSpPr>
          <p:spPr>
            <a:xfrm>
              <a:off x="10068683" y="4608437"/>
              <a:ext cx="2227398" cy="226005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00"/>
                  </a:solidFill>
                  <a:ea typeface="+mn-lt"/>
                  <a:cs typeface="+mn-lt"/>
                </a:rPr>
                <a:t>80% of fish</a:t>
              </a:r>
              <a:r>
                <a:rPr lang="en-US">
                  <a:ea typeface="+mn-lt"/>
                  <a:cs typeface="+mn-lt"/>
                </a:rPr>
                <a:t> are overexploited</a:t>
              </a:r>
              <a:endParaRPr lang="en-US"/>
            </a:p>
          </p:txBody>
        </p:sp>
        <p:sp>
          <p:nvSpPr>
            <p:cNvPr id="22" name="Oval 21">
              <a:extLst>
                <a:ext uri="{FF2B5EF4-FFF2-40B4-BE49-F238E27FC236}">
                  <a16:creationId xmlns:a16="http://schemas.microsoft.com/office/drawing/2014/main" id="{99D8C1C1-C25E-D60F-0D96-ED0E15A230FE}"/>
                </a:ext>
              </a:extLst>
            </p:cNvPr>
            <p:cNvSpPr/>
            <p:nvPr/>
          </p:nvSpPr>
          <p:spPr>
            <a:xfrm>
              <a:off x="10100906" y="4555839"/>
              <a:ext cx="2302122" cy="2302122"/>
            </a:xfrm>
            <a:prstGeom prst="ellipse">
              <a:avLst/>
            </a:prstGeom>
            <a:ln w="22225">
              <a:solidFill>
                <a:schemeClr val="accent5"/>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5" name="Freeform: Shape 25">
            <a:extLst>
              <a:ext uri="{FF2B5EF4-FFF2-40B4-BE49-F238E27FC236}">
                <a16:creationId xmlns:a16="http://schemas.microsoft.com/office/drawing/2014/main" id="{0025C045-8F7F-17C2-DA99-6C30EC4B81D4}"/>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 name="Freeform: Shape 28">
            <a:extLst>
              <a:ext uri="{FF2B5EF4-FFF2-40B4-BE49-F238E27FC236}">
                <a16:creationId xmlns:a16="http://schemas.microsoft.com/office/drawing/2014/main" id="{BAF68694-0BDE-B745-AC90-75A87B0BA23B}"/>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5872775F-606D-6DAB-7394-55A3117A448B}"/>
              </a:ext>
            </a:extLst>
          </p:cNvPr>
          <p:cNvSpPr txBox="1">
            <a:spLocks/>
          </p:cNvSpPr>
          <p:nvPr/>
        </p:nvSpPr>
        <p:spPr>
          <a:xfrm>
            <a:off x="-187764" y="321702"/>
            <a:ext cx="22378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OVERFISHING</a:t>
            </a:r>
          </a:p>
        </p:txBody>
      </p:sp>
      <p:sp>
        <p:nvSpPr>
          <p:cNvPr id="11" name="Title 1">
            <a:extLst>
              <a:ext uri="{FF2B5EF4-FFF2-40B4-BE49-F238E27FC236}">
                <a16:creationId xmlns:a16="http://schemas.microsoft.com/office/drawing/2014/main" id="{BE51B034-A3F6-4B30-FFD2-BE004AB0B7EC}"/>
              </a:ext>
            </a:extLst>
          </p:cNvPr>
          <p:cNvSpPr txBox="1">
            <a:spLocks/>
          </p:cNvSpPr>
          <p:nvPr/>
        </p:nvSpPr>
        <p:spPr>
          <a:xfrm>
            <a:off x="4206524" y="317397"/>
            <a:ext cx="6088943" cy="1138869"/>
          </a:xfrm>
          <a:prstGeom prst="rect">
            <a:avLst/>
          </a:prstGeom>
          <a:solidFill>
            <a:srgbClr val="00206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INDUSTRIAL FISHING:</a:t>
            </a:r>
          </a:p>
          <a:p>
            <a:pPr algn="ctr"/>
            <a:r>
              <a:rPr lang="en-US" sz="3200" dirty="0">
                <a:solidFill>
                  <a:schemeClr val="bg1"/>
                </a:solidFill>
              </a:rPr>
              <a:t>DESTRUCTION OF THE SEAS</a:t>
            </a:r>
            <a:br>
              <a:rPr lang="en-US" sz="3200" dirty="0">
                <a:solidFill>
                  <a:schemeClr val="bg1"/>
                </a:solidFill>
              </a:rPr>
            </a:br>
            <a:br>
              <a:rPr lang="en-US" sz="3200" dirty="0">
                <a:solidFill>
                  <a:schemeClr val="bg1"/>
                </a:solidFill>
              </a:rPr>
            </a:br>
            <a:r>
              <a:rPr lang="en-US" sz="3200" dirty="0">
                <a:solidFill>
                  <a:schemeClr val="bg1"/>
                </a:solidFill>
              </a:rPr>
              <a:t>			</a:t>
            </a:r>
          </a:p>
        </p:txBody>
      </p:sp>
    </p:spTree>
    <p:extLst>
      <p:ext uri="{BB962C8B-B14F-4D97-AF65-F5344CB8AC3E}">
        <p14:creationId xmlns:p14="http://schemas.microsoft.com/office/powerpoint/2010/main" val="116668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Wave Ocean photo and picture">
            <a:extLst>
              <a:ext uri="{FF2B5EF4-FFF2-40B4-BE49-F238E27FC236}">
                <a16:creationId xmlns:a16="http://schemas.microsoft.com/office/drawing/2014/main" id="{8F1F6995-EC61-D7F8-CD51-AF4CAEA2D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 y="0"/>
            <a:ext cx="12203303" cy="68643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59A05F2-8307-2B0E-0AAD-4D0EB85083BB}"/>
              </a:ext>
            </a:extLst>
          </p:cNvPr>
          <p:cNvSpPr/>
          <p:nvPr/>
        </p:nvSpPr>
        <p:spPr>
          <a:xfrm>
            <a:off x="-1" y="3224323"/>
            <a:ext cx="12192001"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accent2"/>
                </a:solidFill>
                <a:latin typeface="+mj-lt"/>
              </a:rPr>
              <a:t>CONSUME</a:t>
            </a:r>
            <a:r>
              <a:rPr lang="en-US" sz="3200" b="1" dirty="0">
                <a:solidFill>
                  <a:schemeClr val="bg1"/>
                </a:solidFill>
                <a:latin typeface="+mj-lt"/>
              </a:rPr>
              <a:t> : </a:t>
            </a:r>
            <a:r>
              <a:rPr lang="en-US" sz="2000" b="1" dirty="0">
                <a:solidFill>
                  <a:schemeClr val="bg1"/>
                </a:solidFill>
                <a:latin typeface="Varela Round"/>
                <a:cs typeface="Varela Round"/>
              </a:rPr>
              <a:t>Be a conscious consumer</a:t>
            </a:r>
            <a:endParaRPr lang="en-US" sz="3200" b="1" dirty="0">
              <a:solidFill>
                <a:schemeClr val="bg1"/>
              </a:solidFill>
              <a:latin typeface="Varela Round"/>
              <a:ea typeface="Lato"/>
              <a:cs typeface="Varela Round"/>
            </a:endParaRPr>
          </a:p>
        </p:txBody>
      </p:sp>
      <p:sp>
        <p:nvSpPr>
          <p:cNvPr id="15" name="Rectangle 14">
            <a:extLst>
              <a:ext uri="{FF2B5EF4-FFF2-40B4-BE49-F238E27FC236}">
                <a16:creationId xmlns:a16="http://schemas.microsoft.com/office/drawing/2014/main" id="{D3921FCD-26BC-DD0A-F854-473EF92BD0C0}"/>
              </a:ext>
            </a:extLst>
          </p:cNvPr>
          <p:cNvSpPr/>
          <p:nvPr/>
        </p:nvSpPr>
        <p:spPr>
          <a:xfrm>
            <a:off x="-59243" y="4160970"/>
            <a:ext cx="12203304"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bg1"/>
                </a:solidFill>
                <a:latin typeface="+mj-lt"/>
              </a:rPr>
              <a:t>   </a:t>
            </a:r>
            <a:r>
              <a:rPr lang="en-US" sz="3600" dirty="0">
                <a:solidFill>
                  <a:schemeClr val="accent2"/>
                </a:solidFill>
                <a:latin typeface="+mj-lt"/>
              </a:rPr>
              <a:t>EDUCATE</a:t>
            </a:r>
            <a:r>
              <a:rPr lang="en-US" sz="3600" dirty="0">
                <a:solidFill>
                  <a:schemeClr val="bg1"/>
                </a:solidFill>
                <a:latin typeface="+mj-lt"/>
              </a:rPr>
              <a:t> :  </a:t>
            </a:r>
            <a:r>
              <a:rPr lang="en-US" sz="2000" dirty="0">
                <a:solidFill>
                  <a:schemeClr val="bg1"/>
                </a:solidFill>
                <a:latin typeface="Varela Round"/>
                <a:cs typeface="Varela Round"/>
              </a:rPr>
              <a:t>Learn more about the topic</a:t>
            </a:r>
            <a:endParaRPr lang="en-US" sz="2000" dirty="0">
              <a:solidFill>
                <a:schemeClr val="bg1"/>
              </a:solidFill>
              <a:latin typeface="Varela Round"/>
              <a:ea typeface="Lato"/>
              <a:cs typeface="Varela Round"/>
            </a:endParaRPr>
          </a:p>
        </p:txBody>
      </p:sp>
      <p:sp>
        <p:nvSpPr>
          <p:cNvPr id="16" name="Rectangle 15">
            <a:extLst>
              <a:ext uri="{FF2B5EF4-FFF2-40B4-BE49-F238E27FC236}">
                <a16:creationId xmlns:a16="http://schemas.microsoft.com/office/drawing/2014/main" id="{78F93FDF-CC65-40AC-E33E-BD1D30163A67}"/>
              </a:ext>
            </a:extLst>
          </p:cNvPr>
          <p:cNvSpPr/>
          <p:nvPr/>
        </p:nvSpPr>
        <p:spPr>
          <a:xfrm>
            <a:off x="-58356" y="5097618"/>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bg1"/>
                </a:solidFill>
                <a:latin typeface="ALBOROTO"/>
              </a:rPr>
              <a:t> </a:t>
            </a:r>
            <a:r>
              <a:rPr lang="en-US" sz="3200" b="1" dirty="0">
                <a:solidFill>
                  <a:schemeClr val="bg1"/>
                </a:solidFill>
                <a:latin typeface="+mj-lt"/>
              </a:rPr>
              <a:t> </a:t>
            </a:r>
            <a:r>
              <a:rPr lang="en-US" sz="3200" b="1" dirty="0">
                <a:solidFill>
                  <a:schemeClr val="accent2"/>
                </a:solidFill>
                <a:latin typeface="+mj-lt"/>
              </a:rPr>
              <a:t>Do</a:t>
            </a:r>
            <a:r>
              <a:rPr lang="en-US" sz="3200" b="1" dirty="0">
                <a:solidFill>
                  <a:schemeClr val="bg1"/>
                </a:solidFill>
                <a:latin typeface="+mj-lt"/>
              </a:rPr>
              <a:t> : </a:t>
            </a:r>
            <a:r>
              <a:rPr lang="en-US" sz="2000" b="1" dirty="0">
                <a:solidFill>
                  <a:schemeClr val="bg1"/>
                </a:solidFill>
              </a:rPr>
              <a:t>Be Proactive. Get involved.</a:t>
            </a:r>
            <a:endParaRPr lang="en-US" sz="3200" b="1" dirty="0">
              <a:solidFill>
                <a:schemeClr val="bg1"/>
              </a:solidFill>
              <a:ea typeface="Lato"/>
              <a:cs typeface="Lato"/>
            </a:endParaRPr>
          </a:p>
        </p:txBody>
      </p:sp>
      <p:sp>
        <p:nvSpPr>
          <p:cNvPr id="17" name="Rectangle 16">
            <a:extLst>
              <a:ext uri="{FF2B5EF4-FFF2-40B4-BE49-F238E27FC236}">
                <a16:creationId xmlns:a16="http://schemas.microsoft.com/office/drawing/2014/main" id="{9CB5AFAC-0123-B3B7-D7B1-3288AF33C1A4}"/>
              </a:ext>
            </a:extLst>
          </p:cNvPr>
          <p:cNvSpPr/>
          <p:nvPr/>
        </p:nvSpPr>
        <p:spPr>
          <a:xfrm>
            <a:off x="-58356" y="6092047"/>
            <a:ext cx="12202417" cy="676398"/>
          </a:xfrm>
          <a:prstGeom prst="rect">
            <a:avLst/>
          </a:prstGeom>
          <a:gradFill flip="none" rotWithShape="1">
            <a:gsLst>
              <a:gs pos="100000">
                <a:schemeClr val="accent1">
                  <a:lumMod val="75000"/>
                </a:schemeClr>
              </a:gs>
              <a:gs pos="12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schemeClr val="bg1"/>
                </a:solidFill>
                <a:latin typeface="+mj-lt"/>
              </a:rPr>
              <a:t> </a:t>
            </a:r>
            <a:r>
              <a:rPr lang="en-US" sz="3200" b="1" dirty="0">
                <a:solidFill>
                  <a:schemeClr val="bg1"/>
                </a:solidFill>
                <a:latin typeface="ALBOROTO"/>
              </a:rPr>
              <a:t> </a:t>
            </a:r>
            <a:r>
              <a:rPr lang="en-US" sz="3200" b="1" dirty="0">
                <a:solidFill>
                  <a:schemeClr val="bg1"/>
                </a:solidFill>
                <a:latin typeface="+mj-lt"/>
              </a:rPr>
              <a:t> </a:t>
            </a:r>
            <a:r>
              <a:rPr lang="en-US" sz="3200" b="1" dirty="0">
                <a:solidFill>
                  <a:schemeClr val="accent2"/>
                </a:solidFill>
                <a:latin typeface="+mj-lt"/>
              </a:rPr>
              <a:t>DISCUSS</a:t>
            </a:r>
            <a:r>
              <a:rPr lang="en-US" sz="3200" b="1" dirty="0">
                <a:solidFill>
                  <a:schemeClr val="bg1"/>
                </a:solidFill>
                <a:latin typeface="+mj-lt"/>
              </a:rPr>
              <a:t>: </a:t>
            </a:r>
            <a:r>
              <a:rPr lang="en-US" sz="2000" b="1" dirty="0">
                <a:solidFill>
                  <a:schemeClr val="bg1"/>
                </a:solidFill>
              </a:rPr>
              <a:t>Share knowledge with friends and family </a:t>
            </a:r>
            <a:endParaRPr lang="en-US" sz="3200" b="1" dirty="0">
              <a:solidFill>
                <a:schemeClr val="bg1"/>
              </a:solidFill>
              <a:ea typeface="Lato"/>
              <a:cs typeface="Lato"/>
            </a:endParaRPr>
          </a:p>
        </p:txBody>
      </p:sp>
      <p:pic>
        <p:nvPicPr>
          <p:cNvPr id="9" name="Picture 8">
            <a:extLst>
              <a:ext uri="{FF2B5EF4-FFF2-40B4-BE49-F238E27FC236}">
                <a16:creationId xmlns:a16="http://schemas.microsoft.com/office/drawing/2014/main" id="{88696B81-4512-ABE2-EF6B-F5BE10BA035C}"/>
              </a:ext>
            </a:extLst>
          </p:cNvPr>
          <p:cNvPicPr>
            <a:picLocks noChangeAspect="1"/>
          </p:cNvPicPr>
          <p:nvPr/>
        </p:nvPicPr>
        <p:blipFill>
          <a:blip r:embed="rId4">
            <a:alphaModFix amt="85000"/>
            <a:duotone>
              <a:prstClr val="black"/>
              <a:schemeClr val="accent3">
                <a:tint val="45000"/>
                <a:satMod val="400000"/>
              </a:schemeClr>
            </a:duotone>
          </a:blip>
          <a:stretch>
            <a:fillRect/>
          </a:stretch>
        </p:blipFill>
        <p:spPr>
          <a:xfrm>
            <a:off x="7500854" y="3068326"/>
            <a:ext cx="6047442" cy="6047442"/>
          </a:xfrm>
          <a:prstGeom prst="rect">
            <a:avLst/>
          </a:prstGeom>
          <a:effectLst/>
        </p:spPr>
      </p:pic>
      <p:sp>
        <p:nvSpPr>
          <p:cNvPr id="2" name="Rectangle 1">
            <a:extLst>
              <a:ext uri="{FF2B5EF4-FFF2-40B4-BE49-F238E27FC236}">
                <a16:creationId xmlns:a16="http://schemas.microsoft.com/office/drawing/2014/main" id="{A9135CDE-2310-EA05-C1AF-2C0F6263FEEE}"/>
              </a:ext>
            </a:extLst>
          </p:cNvPr>
          <p:cNvSpPr/>
          <p:nvPr/>
        </p:nvSpPr>
        <p:spPr>
          <a:xfrm>
            <a:off x="146981" y="206984"/>
            <a:ext cx="2397212" cy="238449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5328A3D-A2D6-6EE9-87D3-87292AC2D346}"/>
              </a:ext>
            </a:extLst>
          </p:cNvPr>
          <p:cNvSpPr/>
          <p:nvPr/>
        </p:nvSpPr>
        <p:spPr>
          <a:xfrm>
            <a:off x="2145152" y="1083984"/>
            <a:ext cx="5708630" cy="923330"/>
          </a:xfrm>
          <a:prstGeom prst="rect">
            <a:avLst/>
          </a:prstGeom>
          <a:solidFill>
            <a:schemeClr val="accent5">
              <a:lumMod val="75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8E9BDF-6210-B4D9-3D13-39BD67DD546A}"/>
              </a:ext>
            </a:extLst>
          </p:cNvPr>
          <p:cNvSpPr txBox="1"/>
          <p:nvPr/>
        </p:nvSpPr>
        <p:spPr>
          <a:xfrm>
            <a:off x="3265661" y="1046314"/>
            <a:ext cx="4061085" cy="923330"/>
          </a:xfrm>
          <a:prstGeom prst="rect">
            <a:avLst/>
          </a:prstGeom>
          <a:noFill/>
        </p:spPr>
        <p:txBody>
          <a:bodyPr wrap="square" rtlCol="0">
            <a:spAutoFit/>
          </a:bodyPr>
          <a:lstStyle/>
          <a:p>
            <a:r>
              <a:rPr lang="en-US" sz="5400" dirty="0">
                <a:solidFill>
                  <a:schemeClr val="accent2"/>
                </a:solidFill>
                <a:latin typeface="+mj-lt"/>
              </a:rPr>
              <a:t>Solutions </a:t>
            </a:r>
          </a:p>
        </p:txBody>
      </p:sp>
      <p:sp>
        <p:nvSpPr>
          <p:cNvPr id="7" name="TextBox 6">
            <a:extLst>
              <a:ext uri="{FF2B5EF4-FFF2-40B4-BE49-F238E27FC236}">
                <a16:creationId xmlns:a16="http://schemas.microsoft.com/office/drawing/2014/main" id="{B20EF3E8-8FB1-C438-7989-3B99762F83ED}"/>
              </a:ext>
            </a:extLst>
          </p:cNvPr>
          <p:cNvSpPr txBox="1"/>
          <p:nvPr/>
        </p:nvSpPr>
        <p:spPr>
          <a:xfrm>
            <a:off x="2458821" y="1907475"/>
            <a:ext cx="5394960" cy="584775"/>
          </a:xfrm>
          <a:prstGeom prst="rect">
            <a:avLst/>
          </a:prstGeom>
          <a:solidFill>
            <a:schemeClr val="accent5">
              <a:lumMod val="75000"/>
            </a:schemeClr>
          </a:solidFill>
        </p:spPr>
        <p:txBody>
          <a:bodyPr wrap="square" rtlCol="0">
            <a:spAutoFit/>
          </a:bodyPr>
          <a:lstStyle/>
          <a:p>
            <a:r>
              <a:rPr lang="en-US" sz="3200" dirty="0">
                <a:solidFill>
                  <a:schemeClr val="bg1"/>
                </a:solidFill>
                <a:latin typeface="+mj-lt"/>
              </a:rPr>
              <a:t>TOGETHER WE CAN fix our future</a:t>
            </a:r>
          </a:p>
        </p:txBody>
      </p:sp>
      <p:pic>
        <p:nvPicPr>
          <p:cNvPr id="8" name="Picture 7" descr="A logo for a company&#10;&#10;Description automatically generated">
            <a:extLst>
              <a:ext uri="{FF2B5EF4-FFF2-40B4-BE49-F238E27FC236}">
                <a16:creationId xmlns:a16="http://schemas.microsoft.com/office/drawing/2014/main" id="{979B38E9-6453-ED56-E32B-2DABA5113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84" y="309884"/>
            <a:ext cx="2090928" cy="2090928"/>
          </a:xfrm>
          <a:prstGeom prst="rect">
            <a:avLst/>
          </a:prstGeom>
        </p:spPr>
      </p:pic>
    </p:spTree>
    <p:extLst>
      <p:ext uri="{BB962C8B-B14F-4D97-AF65-F5344CB8AC3E}">
        <p14:creationId xmlns:p14="http://schemas.microsoft.com/office/powerpoint/2010/main" val="17891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3">
                                            <p:txEl>
                                              <p:pRg st="0" end="0"/>
                                            </p:txEl>
                                          </p:spTgt>
                                        </p:tgtEl>
                                      </p:cBhvr>
                                    </p:animEffect>
                                    <p:set>
                                      <p:cBhvr>
                                        <p:cTn id="27" dur="1" fill="hold">
                                          <p:stCondLst>
                                            <p:cond delay="499"/>
                                          </p:stCondLst>
                                        </p:cTn>
                                        <p:tgtEl>
                                          <p:spTgt spid="13">
                                            <p:txEl>
                                              <p:pRg st="0" end="0"/>
                                            </p:txEl>
                                          </p:spTgt>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3">
                                            <p:bg/>
                                          </p:spTgt>
                                        </p:tgtEl>
                                      </p:cBhvr>
                                    </p:animEffect>
                                    <p:set>
                                      <p:cBhvr>
                                        <p:cTn id="30" dur="1" fill="hold">
                                          <p:stCondLst>
                                            <p:cond delay="499"/>
                                          </p:stCondLst>
                                        </p:cTn>
                                        <p:tgtEl>
                                          <p:spTgt spid="13">
                                            <p:bg/>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P spid="15" grpId="0" animBg="1"/>
      <p:bldP spid="15" grpId="1" animBg="1"/>
      <p:bldP spid="16" grpId="0" animBg="1"/>
      <p:bldP spid="17" grpId="0" animBg="1"/>
      <p:bldP spid="1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275AC0-DAD3-CE28-C3D1-CDC604770575}"/>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Free illustrations of Shellfish">
            <a:extLst>
              <a:ext uri="{FF2B5EF4-FFF2-40B4-BE49-F238E27FC236}">
                <a16:creationId xmlns:a16="http://schemas.microsoft.com/office/drawing/2014/main" id="{BD3AA896-8753-B81C-4E04-9F643AA03413}"/>
              </a:ext>
            </a:extLst>
          </p:cNvPr>
          <p:cNvPicPr>
            <a:picLocks noChangeAspect="1" noChangeArrowheads="1"/>
          </p:cNvPicPr>
          <p:nvPr/>
        </p:nvPicPr>
        <p:blipFill rotWithShape="1">
          <a:blip r:embed="rId3">
            <a:alphaModFix amt="68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51173"/>
          <a:stretch/>
        </p:blipFill>
        <p:spPr bwMode="auto">
          <a:xfrm>
            <a:off x="6185935" y="2410808"/>
            <a:ext cx="2702569" cy="1985216"/>
          </a:xfrm>
          <a:prstGeom prst="rect">
            <a:avLst/>
          </a:prstGeom>
          <a:noFill/>
          <a:extLst>
            <a:ext uri="{909E8E84-426E-40DD-AFC4-6F175D3DCCD1}">
              <a14:hiddenFill xmlns:a14="http://schemas.microsoft.com/office/drawing/2010/main">
                <a:solidFill>
                  <a:srgbClr val="FFFFFF"/>
                </a:solidFill>
              </a14:hiddenFill>
            </a:ext>
          </a:extLst>
        </p:spPr>
      </p:pic>
      <p:sp>
        <p:nvSpPr>
          <p:cNvPr id="24" name="Arc 23">
            <a:extLst>
              <a:ext uri="{FF2B5EF4-FFF2-40B4-BE49-F238E27FC236}">
                <a16:creationId xmlns:a16="http://schemas.microsoft.com/office/drawing/2014/main" id="{D28BC65B-BF42-3BBE-96A7-450C29041370}"/>
              </a:ext>
            </a:extLst>
          </p:cNvPr>
          <p:cNvSpPr/>
          <p:nvPr/>
        </p:nvSpPr>
        <p:spPr>
          <a:xfrm rot="5400000">
            <a:off x="-3224230" y="-3427431"/>
            <a:ext cx="7218443" cy="6854861"/>
          </a:xfrm>
          <a:prstGeom prst="arc">
            <a:avLst>
              <a:gd name="adj1" fmla="val 17592647"/>
              <a:gd name="adj2" fmla="val 6256"/>
            </a:avLst>
          </a:prstGeom>
          <a:ln w="22225">
            <a:solidFill>
              <a:srgbClr val="1AA195"/>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3FBE90C5-BC63-D8E3-BC57-5C567987C8D6}"/>
              </a:ext>
            </a:extLst>
          </p:cNvPr>
          <p:cNvSpPr txBox="1"/>
          <p:nvPr/>
        </p:nvSpPr>
        <p:spPr>
          <a:xfrm>
            <a:off x="11807687" y="0"/>
            <a:ext cx="184731" cy="369332"/>
          </a:xfrm>
          <a:prstGeom prst="rect">
            <a:avLst/>
          </a:prstGeom>
          <a:noFill/>
        </p:spPr>
        <p:txBody>
          <a:bodyPr wrap="none" rtlCol="0">
            <a:spAutoFit/>
          </a:bodyPr>
          <a:lstStyle/>
          <a:p>
            <a:endParaRPr lang="en-US"/>
          </a:p>
        </p:txBody>
      </p:sp>
      <p:sp>
        <p:nvSpPr>
          <p:cNvPr id="4" name="Freeform: Shape 3">
            <a:extLst>
              <a:ext uri="{FF2B5EF4-FFF2-40B4-BE49-F238E27FC236}">
                <a16:creationId xmlns:a16="http://schemas.microsoft.com/office/drawing/2014/main" id="{A86D02B7-8C1E-659D-B50F-DCDFECBDC064}"/>
              </a:ext>
            </a:extLst>
          </p:cNvPr>
          <p:cNvSpPr/>
          <p:nvPr/>
        </p:nvSpPr>
        <p:spPr>
          <a:xfrm>
            <a:off x="0" y="-134849"/>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solidFill>
                <a:schemeClr val="bg1"/>
              </a:solidFill>
              <a:latin typeface="ALBOROTO" pitchFamily="2" charset="0"/>
            </a:endParaRPr>
          </a:p>
          <a:p>
            <a:pPr algn="ctr"/>
            <a:endParaRPr lang="en-US" sz="2400" dirty="0">
              <a:solidFill>
                <a:schemeClr val="bg1"/>
              </a:solidFill>
              <a:latin typeface="ALBOROTO" pitchFamily="2" charset="0"/>
            </a:endParaRPr>
          </a:p>
          <a:p>
            <a:pPr algn="ctr"/>
            <a:r>
              <a:rPr lang="en-US" sz="2400" dirty="0">
                <a:solidFill>
                  <a:schemeClr val="accent2"/>
                </a:solidFill>
                <a:latin typeface="ALBOROTO" pitchFamily="2" charset="0"/>
              </a:rPr>
              <a:t>solutions</a:t>
            </a:r>
          </a:p>
        </p:txBody>
      </p:sp>
      <p:sp>
        <p:nvSpPr>
          <p:cNvPr id="5" name="Freeform: Shape 4">
            <a:extLst>
              <a:ext uri="{FF2B5EF4-FFF2-40B4-BE49-F238E27FC236}">
                <a16:creationId xmlns:a16="http://schemas.microsoft.com/office/drawing/2014/main" id="{104C0130-9FDB-4D41-B9C0-FB543A9765CB}"/>
              </a:ext>
            </a:extLst>
          </p:cNvPr>
          <p:cNvSpPr/>
          <p:nvPr/>
        </p:nvSpPr>
        <p:spPr>
          <a:xfrm>
            <a:off x="10650" y="-134849"/>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Title 1">
            <a:extLst>
              <a:ext uri="{FF2B5EF4-FFF2-40B4-BE49-F238E27FC236}">
                <a16:creationId xmlns:a16="http://schemas.microsoft.com/office/drawing/2014/main" id="{135B5F09-040A-BE22-5B3F-93A71ED546B8}"/>
              </a:ext>
            </a:extLst>
          </p:cNvPr>
          <p:cNvSpPr>
            <a:spLocks noGrp="1"/>
          </p:cNvSpPr>
          <p:nvPr>
            <p:ph type="title"/>
          </p:nvPr>
        </p:nvSpPr>
        <p:spPr>
          <a:xfrm>
            <a:off x="4206524" y="433773"/>
            <a:ext cx="6088943" cy="681533"/>
          </a:xfrm>
          <a:solidFill>
            <a:srgbClr val="002060"/>
          </a:solidFill>
        </p:spPr>
        <p:txBody>
          <a:bodyPr/>
          <a:lstStyle/>
          <a:p>
            <a:pPr algn="ctr"/>
            <a:r>
              <a:rPr lang="en-US" sz="4400" dirty="0">
                <a:solidFill>
                  <a:schemeClr val="bg1"/>
                </a:solidFill>
              </a:rPr>
              <a:t>REDUCE YOUR FISH INTAKE</a:t>
            </a:r>
            <a:br>
              <a:rPr lang="en-US" sz="4400" dirty="0">
                <a:solidFill>
                  <a:schemeClr val="bg1"/>
                </a:solidFill>
              </a:rPr>
            </a:br>
            <a:br>
              <a:rPr lang="en-US" sz="4400" dirty="0">
                <a:solidFill>
                  <a:schemeClr val="bg1"/>
                </a:solidFill>
              </a:rPr>
            </a:br>
            <a:r>
              <a:rPr lang="en-US" sz="4400" dirty="0">
                <a:solidFill>
                  <a:schemeClr val="bg1"/>
                </a:solidFill>
              </a:rPr>
              <a:t>			</a:t>
            </a:r>
          </a:p>
        </p:txBody>
      </p:sp>
      <p:sp>
        <p:nvSpPr>
          <p:cNvPr id="2" name="Rounded Rectangle 10">
            <a:extLst>
              <a:ext uri="{FF2B5EF4-FFF2-40B4-BE49-F238E27FC236}">
                <a16:creationId xmlns:a16="http://schemas.microsoft.com/office/drawing/2014/main" id="{32E7D7A4-0C67-B8F1-62AA-02411CF3A043}"/>
              </a:ext>
            </a:extLst>
          </p:cNvPr>
          <p:cNvSpPr/>
          <p:nvPr/>
        </p:nvSpPr>
        <p:spPr>
          <a:xfrm>
            <a:off x="465209" y="2795116"/>
            <a:ext cx="2242096" cy="1174966"/>
          </a:xfrm>
          <a:custGeom>
            <a:avLst/>
            <a:gdLst>
              <a:gd name="connsiteX0" fmla="*/ 0 w 2242096"/>
              <a:gd name="connsiteY0" fmla="*/ 70110 h 1174966"/>
              <a:gd name="connsiteX1" fmla="*/ 69551 w 2242096"/>
              <a:gd name="connsiteY1" fmla="*/ 0 h 1174966"/>
              <a:gd name="connsiteX2" fmla="*/ 616329 w 2242096"/>
              <a:gd name="connsiteY2" fmla="*/ 0 h 1174966"/>
              <a:gd name="connsiteX3" fmla="*/ 1121048 w 2242096"/>
              <a:gd name="connsiteY3" fmla="*/ 0 h 1174966"/>
              <a:gd name="connsiteX4" fmla="*/ 1688855 w 2242096"/>
              <a:gd name="connsiteY4" fmla="*/ 0 h 1174966"/>
              <a:gd name="connsiteX5" fmla="*/ 2172544 w 2242096"/>
              <a:gd name="connsiteY5" fmla="*/ 0 h 1174966"/>
              <a:gd name="connsiteX6" fmla="*/ 2242096 w 2242096"/>
              <a:gd name="connsiteY6" fmla="*/ 70110 h 1174966"/>
              <a:gd name="connsiteX7" fmla="*/ 2242096 w 2242096"/>
              <a:gd name="connsiteY7" fmla="*/ 608177 h 1174966"/>
              <a:gd name="connsiteX8" fmla="*/ 2242096 w 2242096"/>
              <a:gd name="connsiteY8" fmla="*/ 1104855 h 1174966"/>
              <a:gd name="connsiteX9" fmla="*/ 2172544 w 2242096"/>
              <a:gd name="connsiteY9" fmla="*/ 1174966 h 1174966"/>
              <a:gd name="connsiteX10" fmla="*/ 1646795 w 2242096"/>
              <a:gd name="connsiteY10" fmla="*/ 1174966 h 1174966"/>
              <a:gd name="connsiteX11" fmla="*/ 1100017 w 2242096"/>
              <a:gd name="connsiteY11" fmla="*/ 1174966 h 1174966"/>
              <a:gd name="connsiteX12" fmla="*/ 532209 w 2242096"/>
              <a:gd name="connsiteY12" fmla="*/ 1174966 h 1174966"/>
              <a:gd name="connsiteX13" fmla="*/ 69551 w 2242096"/>
              <a:gd name="connsiteY13" fmla="*/ 1174966 h 1174966"/>
              <a:gd name="connsiteX14" fmla="*/ 0 w 2242096"/>
              <a:gd name="connsiteY14" fmla="*/ 1104855 h 1174966"/>
              <a:gd name="connsiteX15" fmla="*/ 0 w 2242096"/>
              <a:gd name="connsiteY15" fmla="*/ 608177 h 1174966"/>
              <a:gd name="connsiteX16" fmla="*/ 0 w 2242096"/>
              <a:gd name="connsiteY16" fmla="*/ 70110 h 1174966"/>
              <a:gd name="connsiteX0" fmla="*/ 0 w 2242096"/>
              <a:gd name="connsiteY0" fmla="*/ 70110 h 1174966"/>
              <a:gd name="connsiteX1" fmla="*/ 69551 w 2242096"/>
              <a:gd name="connsiteY1" fmla="*/ 0 h 1174966"/>
              <a:gd name="connsiteX2" fmla="*/ 553239 w 2242096"/>
              <a:gd name="connsiteY2" fmla="*/ 0 h 1174966"/>
              <a:gd name="connsiteX3" fmla="*/ 1036927 w 2242096"/>
              <a:gd name="connsiteY3" fmla="*/ 0 h 1174966"/>
              <a:gd name="connsiteX4" fmla="*/ 1499585 w 2242096"/>
              <a:gd name="connsiteY4" fmla="*/ 0 h 1174966"/>
              <a:gd name="connsiteX5" fmla="*/ 2172544 w 2242096"/>
              <a:gd name="connsiteY5" fmla="*/ 0 h 1174966"/>
              <a:gd name="connsiteX6" fmla="*/ 2242096 w 2242096"/>
              <a:gd name="connsiteY6" fmla="*/ 70110 h 1174966"/>
              <a:gd name="connsiteX7" fmla="*/ 2242096 w 2242096"/>
              <a:gd name="connsiteY7" fmla="*/ 577135 h 1174966"/>
              <a:gd name="connsiteX8" fmla="*/ 2242096 w 2242096"/>
              <a:gd name="connsiteY8" fmla="*/ 1104855 h 1174966"/>
              <a:gd name="connsiteX9" fmla="*/ 2172544 w 2242096"/>
              <a:gd name="connsiteY9" fmla="*/ 1174966 h 1174966"/>
              <a:gd name="connsiteX10" fmla="*/ 1604736 w 2242096"/>
              <a:gd name="connsiteY10" fmla="*/ 1174966 h 1174966"/>
              <a:gd name="connsiteX11" fmla="*/ 1078987 w 2242096"/>
              <a:gd name="connsiteY11" fmla="*/ 1174966 h 1174966"/>
              <a:gd name="connsiteX12" fmla="*/ 553239 w 2242096"/>
              <a:gd name="connsiteY12" fmla="*/ 1174966 h 1174966"/>
              <a:gd name="connsiteX13" fmla="*/ 69551 w 2242096"/>
              <a:gd name="connsiteY13" fmla="*/ 1174966 h 1174966"/>
              <a:gd name="connsiteX14" fmla="*/ 0 w 2242096"/>
              <a:gd name="connsiteY14" fmla="*/ 1104855 h 1174966"/>
              <a:gd name="connsiteX15" fmla="*/ 0 w 2242096"/>
              <a:gd name="connsiteY15" fmla="*/ 587483 h 1174966"/>
              <a:gd name="connsiteX16" fmla="*/ 0 w 2242096"/>
              <a:gd name="connsiteY16" fmla="*/ 70110 h 1174966"/>
              <a:gd name="connsiteX0" fmla="*/ 0 w 2242096"/>
              <a:gd name="connsiteY0" fmla="*/ 70110 h 1174966"/>
              <a:gd name="connsiteX1" fmla="*/ 69551 w 2242096"/>
              <a:gd name="connsiteY1" fmla="*/ 0 h 1174966"/>
              <a:gd name="connsiteX2" fmla="*/ 616329 w 2242096"/>
              <a:gd name="connsiteY2" fmla="*/ 0 h 1174966"/>
              <a:gd name="connsiteX3" fmla="*/ 1121048 w 2242096"/>
              <a:gd name="connsiteY3" fmla="*/ 0 h 1174966"/>
              <a:gd name="connsiteX4" fmla="*/ 1688855 w 2242096"/>
              <a:gd name="connsiteY4" fmla="*/ 0 h 1174966"/>
              <a:gd name="connsiteX5" fmla="*/ 2172544 w 2242096"/>
              <a:gd name="connsiteY5" fmla="*/ 0 h 1174966"/>
              <a:gd name="connsiteX6" fmla="*/ 2242096 w 2242096"/>
              <a:gd name="connsiteY6" fmla="*/ 70110 h 1174966"/>
              <a:gd name="connsiteX7" fmla="*/ 2242096 w 2242096"/>
              <a:gd name="connsiteY7" fmla="*/ 608177 h 1174966"/>
              <a:gd name="connsiteX8" fmla="*/ 2242096 w 2242096"/>
              <a:gd name="connsiteY8" fmla="*/ 1104855 h 1174966"/>
              <a:gd name="connsiteX9" fmla="*/ 2172544 w 2242096"/>
              <a:gd name="connsiteY9" fmla="*/ 1174966 h 1174966"/>
              <a:gd name="connsiteX10" fmla="*/ 1646795 w 2242096"/>
              <a:gd name="connsiteY10" fmla="*/ 1174966 h 1174966"/>
              <a:gd name="connsiteX11" fmla="*/ 1100017 w 2242096"/>
              <a:gd name="connsiteY11" fmla="*/ 1174966 h 1174966"/>
              <a:gd name="connsiteX12" fmla="*/ 532209 w 2242096"/>
              <a:gd name="connsiteY12" fmla="*/ 1174966 h 1174966"/>
              <a:gd name="connsiteX13" fmla="*/ 69551 w 2242096"/>
              <a:gd name="connsiteY13" fmla="*/ 1174966 h 1174966"/>
              <a:gd name="connsiteX14" fmla="*/ 0 w 2242096"/>
              <a:gd name="connsiteY14" fmla="*/ 1104855 h 1174966"/>
              <a:gd name="connsiteX15" fmla="*/ 0 w 2242096"/>
              <a:gd name="connsiteY15" fmla="*/ 608177 h 1174966"/>
              <a:gd name="connsiteX16" fmla="*/ 0 w 2242096"/>
              <a:gd name="connsiteY16" fmla="*/ 70110 h 117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2096" h="1174966" fill="none" extrusionOk="0">
                <a:moveTo>
                  <a:pt x="0" y="70110"/>
                </a:moveTo>
                <a:cubicBezTo>
                  <a:pt x="578" y="33245"/>
                  <a:pt x="35033" y="74"/>
                  <a:pt x="69551" y="0"/>
                </a:cubicBezTo>
                <a:cubicBezTo>
                  <a:pt x="280072" y="1456"/>
                  <a:pt x="489238" y="21659"/>
                  <a:pt x="616329" y="0"/>
                </a:cubicBezTo>
                <a:cubicBezTo>
                  <a:pt x="739041" y="-36198"/>
                  <a:pt x="932759" y="45893"/>
                  <a:pt x="1121048" y="0"/>
                </a:cubicBezTo>
                <a:cubicBezTo>
                  <a:pt x="1193060" y="16006"/>
                  <a:pt x="1471667" y="-10718"/>
                  <a:pt x="1688855" y="0"/>
                </a:cubicBezTo>
                <a:cubicBezTo>
                  <a:pt x="1904652" y="-33474"/>
                  <a:pt x="1920809" y="4420"/>
                  <a:pt x="2172544" y="0"/>
                </a:cubicBezTo>
                <a:cubicBezTo>
                  <a:pt x="2191259" y="4282"/>
                  <a:pt x="2245506" y="42464"/>
                  <a:pt x="2242096" y="70110"/>
                </a:cubicBezTo>
                <a:cubicBezTo>
                  <a:pt x="2247460" y="254214"/>
                  <a:pt x="2212049" y="384321"/>
                  <a:pt x="2242096" y="608177"/>
                </a:cubicBezTo>
                <a:cubicBezTo>
                  <a:pt x="2290484" y="777162"/>
                  <a:pt x="2181540" y="903553"/>
                  <a:pt x="2242096" y="1104855"/>
                </a:cubicBezTo>
                <a:cubicBezTo>
                  <a:pt x="2232910" y="1134446"/>
                  <a:pt x="2207048" y="1162391"/>
                  <a:pt x="2172544" y="1174966"/>
                </a:cubicBezTo>
                <a:cubicBezTo>
                  <a:pt x="1961392" y="1233737"/>
                  <a:pt x="1801352" y="1155356"/>
                  <a:pt x="1646795" y="1174966"/>
                </a:cubicBezTo>
                <a:cubicBezTo>
                  <a:pt x="1434919" y="1171500"/>
                  <a:pt x="1381060" y="1132073"/>
                  <a:pt x="1100017" y="1174966"/>
                </a:cubicBezTo>
                <a:cubicBezTo>
                  <a:pt x="839530" y="1160673"/>
                  <a:pt x="682609" y="1130297"/>
                  <a:pt x="532209" y="1174966"/>
                </a:cubicBezTo>
                <a:cubicBezTo>
                  <a:pt x="377114" y="1164698"/>
                  <a:pt x="283600" y="1197314"/>
                  <a:pt x="69551" y="1174966"/>
                </a:cubicBezTo>
                <a:cubicBezTo>
                  <a:pt x="51449" y="1179186"/>
                  <a:pt x="21521" y="1152922"/>
                  <a:pt x="0" y="1104855"/>
                </a:cubicBezTo>
                <a:cubicBezTo>
                  <a:pt x="-27570" y="933601"/>
                  <a:pt x="111820" y="843156"/>
                  <a:pt x="0" y="608177"/>
                </a:cubicBezTo>
                <a:cubicBezTo>
                  <a:pt x="-93581" y="348607"/>
                  <a:pt x="16632" y="230572"/>
                  <a:pt x="0" y="70110"/>
                </a:cubicBezTo>
                <a:close/>
              </a:path>
              <a:path w="2242096" h="1174966" stroke="0" extrusionOk="0">
                <a:moveTo>
                  <a:pt x="0" y="70110"/>
                </a:moveTo>
                <a:cubicBezTo>
                  <a:pt x="-5826" y="37767"/>
                  <a:pt x="22418" y="7811"/>
                  <a:pt x="69551" y="0"/>
                </a:cubicBezTo>
                <a:cubicBezTo>
                  <a:pt x="153926" y="-37321"/>
                  <a:pt x="419868" y="-20072"/>
                  <a:pt x="553239" y="0"/>
                </a:cubicBezTo>
                <a:cubicBezTo>
                  <a:pt x="720428" y="-41603"/>
                  <a:pt x="819704" y="32274"/>
                  <a:pt x="1036927" y="0"/>
                </a:cubicBezTo>
                <a:cubicBezTo>
                  <a:pt x="1202423" y="-16149"/>
                  <a:pt x="1407025" y="-10173"/>
                  <a:pt x="1499585" y="0"/>
                </a:cubicBezTo>
                <a:cubicBezTo>
                  <a:pt x="1611904" y="-55533"/>
                  <a:pt x="2093569" y="59038"/>
                  <a:pt x="2172544" y="0"/>
                </a:cubicBezTo>
                <a:cubicBezTo>
                  <a:pt x="2228652" y="9775"/>
                  <a:pt x="2244581" y="37849"/>
                  <a:pt x="2242096" y="70110"/>
                </a:cubicBezTo>
                <a:cubicBezTo>
                  <a:pt x="2286235" y="148344"/>
                  <a:pt x="2180461" y="437845"/>
                  <a:pt x="2242096" y="577135"/>
                </a:cubicBezTo>
                <a:cubicBezTo>
                  <a:pt x="2192494" y="751773"/>
                  <a:pt x="2254014" y="840100"/>
                  <a:pt x="2242096" y="1104855"/>
                </a:cubicBezTo>
                <a:cubicBezTo>
                  <a:pt x="2235822" y="1147230"/>
                  <a:pt x="2225206" y="1177172"/>
                  <a:pt x="2172544" y="1174966"/>
                </a:cubicBezTo>
                <a:cubicBezTo>
                  <a:pt x="1942804" y="1151552"/>
                  <a:pt x="1846084" y="1097714"/>
                  <a:pt x="1604736" y="1174966"/>
                </a:cubicBezTo>
                <a:cubicBezTo>
                  <a:pt x="1378119" y="1265459"/>
                  <a:pt x="1275016" y="1114348"/>
                  <a:pt x="1078987" y="1174966"/>
                </a:cubicBezTo>
                <a:cubicBezTo>
                  <a:pt x="794146" y="1187299"/>
                  <a:pt x="699086" y="1159769"/>
                  <a:pt x="553239" y="1174966"/>
                </a:cubicBezTo>
                <a:cubicBezTo>
                  <a:pt x="361164" y="1192748"/>
                  <a:pt x="290901" y="1182989"/>
                  <a:pt x="69551" y="1174966"/>
                </a:cubicBezTo>
                <a:cubicBezTo>
                  <a:pt x="43877" y="1169138"/>
                  <a:pt x="6965" y="1142433"/>
                  <a:pt x="0" y="1104855"/>
                </a:cubicBezTo>
                <a:cubicBezTo>
                  <a:pt x="15786" y="1049828"/>
                  <a:pt x="70591" y="692613"/>
                  <a:pt x="0" y="587483"/>
                </a:cubicBezTo>
                <a:cubicBezTo>
                  <a:pt x="-38481" y="479857"/>
                  <a:pt x="-17816" y="260386"/>
                  <a:pt x="0" y="70110"/>
                </a:cubicBezTo>
                <a:close/>
              </a:path>
              <a:path w="2242096" h="1174966" fill="none" stroke="0" extrusionOk="0">
                <a:moveTo>
                  <a:pt x="0" y="70110"/>
                </a:moveTo>
                <a:cubicBezTo>
                  <a:pt x="2046" y="27970"/>
                  <a:pt x="27476" y="249"/>
                  <a:pt x="69551" y="0"/>
                </a:cubicBezTo>
                <a:cubicBezTo>
                  <a:pt x="239069" y="52567"/>
                  <a:pt x="479363" y="13061"/>
                  <a:pt x="616329" y="0"/>
                </a:cubicBezTo>
                <a:cubicBezTo>
                  <a:pt x="742491" y="-39266"/>
                  <a:pt x="946142" y="-30678"/>
                  <a:pt x="1121048" y="0"/>
                </a:cubicBezTo>
                <a:cubicBezTo>
                  <a:pt x="1307723" y="-20845"/>
                  <a:pt x="1431493" y="2014"/>
                  <a:pt x="1688855" y="0"/>
                </a:cubicBezTo>
                <a:cubicBezTo>
                  <a:pt x="1895923" y="-30862"/>
                  <a:pt x="1930049" y="15253"/>
                  <a:pt x="2172544" y="0"/>
                </a:cubicBezTo>
                <a:cubicBezTo>
                  <a:pt x="2230469" y="-7461"/>
                  <a:pt x="2240279" y="25727"/>
                  <a:pt x="2242096" y="70110"/>
                </a:cubicBezTo>
                <a:cubicBezTo>
                  <a:pt x="2256526" y="197317"/>
                  <a:pt x="2180205" y="344770"/>
                  <a:pt x="2242096" y="608177"/>
                </a:cubicBezTo>
                <a:cubicBezTo>
                  <a:pt x="2317675" y="814097"/>
                  <a:pt x="2255461" y="949445"/>
                  <a:pt x="2242096" y="1104855"/>
                </a:cubicBezTo>
                <a:cubicBezTo>
                  <a:pt x="2233461" y="1135306"/>
                  <a:pt x="2220295" y="1177459"/>
                  <a:pt x="2172544" y="1174966"/>
                </a:cubicBezTo>
                <a:cubicBezTo>
                  <a:pt x="2015475" y="1242516"/>
                  <a:pt x="1838897" y="1132853"/>
                  <a:pt x="1646795" y="1174966"/>
                </a:cubicBezTo>
                <a:cubicBezTo>
                  <a:pt x="1418084" y="1219426"/>
                  <a:pt x="1316342" y="1155632"/>
                  <a:pt x="1100017" y="1174966"/>
                </a:cubicBezTo>
                <a:cubicBezTo>
                  <a:pt x="872522" y="1225870"/>
                  <a:pt x="626330" y="1169529"/>
                  <a:pt x="532209" y="1174966"/>
                </a:cubicBezTo>
                <a:cubicBezTo>
                  <a:pt x="452868" y="1205366"/>
                  <a:pt x="319570" y="1217953"/>
                  <a:pt x="69551" y="1174966"/>
                </a:cubicBezTo>
                <a:cubicBezTo>
                  <a:pt x="22588" y="1171197"/>
                  <a:pt x="-3498" y="1133969"/>
                  <a:pt x="0" y="1104855"/>
                </a:cubicBezTo>
                <a:cubicBezTo>
                  <a:pt x="-36230" y="954997"/>
                  <a:pt x="61004" y="814128"/>
                  <a:pt x="0" y="608177"/>
                </a:cubicBezTo>
                <a:cubicBezTo>
                  <a:pt x="-34054" y="388511"/>
                  <a:pt x="18225" y="249757"/>
                  <a:pt x="0" y="70110"/>
                </a:cubicBezTo>
                <a:close/>
              </a:path>
              <a:path w="2242096" h="1174966" fill="none" stroke="0" extrusionOk="0">
                <a:moveTo>
                  <a:pt x="0" y="70110"/>
                </a:moveTo>
                <a:cubicBezTo>
                  <a:pt x="-2034" y="40755"/>
                  <a:pt x="28227" y="1536"/>
                  <a:pt x="69551" y="0"/>
                </a:cubicBezTo>
                <a:cubicBezTo>
                  <a:pt x="252252" y="31524"/>
                  <a:pt x="457130" y="15729"/>
                  <a:pt x="616329" y="0"/>
                </a:cubicBezTo>
                <a:cubicBezTo>
                  <a:pt x="736966" y="-80317"/>
                  <a:pt x="938556" y="-11838"/>
                  <a:pt x="1121048" y="0"/>
                </a:cubicBezTo>
                <a:cubicBezTo>
                  <a:pt x="1230838" y="-2392"/>
                  <a:pt x="1462720" y="18755"/>
                  <a:pt x="1688855" y="0"/>
                </a:cubicBezTo>
                <a:cubicBezTo>
                  <a:pt x="1898475" y="-34069"/>
                  <a:pt x="1929448" y="3740"/>
                  <a:pt x="2172544" y="0"/>
                </a:cubicBezTo>
                <a:cubicBezTo>
                  <a:pt x="2203241" y="-758"/>
                  <a:pt x="2240897" y="33005"/>
                  <a:pt x="2242096" y="70110"/>
                </a:cubicBezTo>
                <a:cubicBezTo>
                  <a:pt x="2207689" y="236900"/>
                  <a:pt x="2201620" y="363535"/>
                  <a:pt x="2242096" y="608177"/>
                </a:cubicBezTo>
                <a:cubicBezTo>
                  <a:pt x="2333036" y="806295"/>
                  <a:pt x="2236849" y="900384"/>
                  <a:pt x="2242096" y="1104855"/>
                </a:cubicBezTo>
                <a:cubicBezTo>
                  <a:pt x="2234871" y="1130026"/>
                  <a:pt x="2210932" y="1164540"/>
                  <a:pt x="2172544" y="1174966"/>
                </a:cubicBezTo>
                <a:cubicBezTo>
                  <a:pt x="1979113" y="1235370"/>
                  <a:pt x="1823959" y="1189834"/>
                  <a:pt x="1646795" y="1174966"/>
                </a:cubicBezTo>
                <a:cubicBezTo>
                  <a:pt x="1420447" y="1180986"/>
                  <a:pt x="1343889" y="1149326"/>
                  <a:pt x="1100017" y="1174966"/>
                </a:cubicBezTo>
                <a:cubicBezTo>
                  <a:pt x="857475" y="1193068"/>
                  <a:pt x="659076" y="1122648"/>
                  <a:pt x="532209" y="1174966"/>
                </a:cubicBezTo>
                <a:cubicBezTo>
                  <a:pt x="425174" y="1178131"/>
                  <a:pt x="290355" y="1193906"/>
                  <a:pt x="69551" y="1174966"/>
                </a:cubicBezTo>
                <a:cubicBezTo>
                  <a:pt x="32355" y="1175271"/>
                  <a:pt x="13089" y="1142942"/>
                  <a:pt x="0" y="1104855"/>
                </a:cubicBezTo>
                <a:cubicBezTo>
                  <a:pt x="5004" y="931167"/>
                  <a:pt x="95816" y="823109"/>
                  <a:pt x="0" y="608177"/>
                </a:cubicBezTo>
                <a:cubicBezTo>
                  <a:pt x="-97942" y="348021"/>
                  <a:pt x="4215" y="190192"/>
                  <a:pt x="0" y="70110"/>
                </a:cubicBezTo>
                <a:close/>
              </a:path>
            </a:pathLst>
          </a:custGeom>
          <a:solidFill>
            <a:srgbClr val="9C0150"/>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b="1" dirty="0">
                <a:solidFill>
                  <a:srgbClr val="E0DF46"/>
                </a:solidFill>
                <a:ea typeface="Open Sans"/>
                <a:cs typeface="Calibri" panose="020F0502020204030204" pitchFamily="34" charset="0"/>
              </a:rPr>
              <a:t>Go fish free once a week</a:t>
            </a:r>
          </a:p>
        </p:txBody>
      </p:sp>
      <p:pic>
        <p:nvPicPr>
          <p:cNvPr id="3" name="Picture 2" descr="Free vector graphics of Fish">
            <a:extLst>
              <a:ext uri="{FF2B5EF4-FFF2-40B4-BE49-F238E27FC236}">
                <a16:creationId xmlns:a16="http://schemas.microsoft.com/office/drawing/2014/main" id="{D0E7BDDD-9243-73EB-A6EB-529A1AEC63F2}"/>
              </a:ext>
            </a:extLst>
          </p:cNvPr>
          <p:cNvPicPr>
            <a:picLocks noChangeAspect="1" noChangeArrowheads="1"/>
          </p:cNvPicPr>
          <p:nvPr/>
        </p:nvPicPr>
        <p:blipFill>
          <a:blip r:embed="rId5">
            <a:alphaModFix amt="76000"/>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89333" y="4187097"/>
            <a:ext cx="1993847" cy="199384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0">
            <a:extLst>
              <a:ext uri="{FF2B5EF4-FFF2-40B4-BE49-F238E27FC236}">
                <a16:creationId xmlns:a16="http://schemas.microsoft.com/office/drawing/2014/main" id="{25D4D124-222C-0168-F9D9-66BA21DBE1BD}"/>
              </a:ext>
            </a:extLst>
          </p:cNvPr>
          <p:cNvSpPr/>
          <p:nvPr/>
        </p:nvSpPr>
        <p:spPr>
          <a:xfrm>
            <a:off x="2853885" y="2815933"/>
            <a:ext cx="2242096" cy="1174966"/>
          </a:xfrm>
          <a:custGeom>
            <a:avLst/>
            <a:gdLst>
              <a:gd name="connsiteX0" fmla="*/ 0 w 2242096"/>
              <a:gd name="connsiteY0" fmla="*/ 70110 h 1174966"/>
              <a:gd name="connsiteX1" fmla="*/ 69551 w 2242096"/>
              <a:gd name="connsiteY1" fmla="*/ 0 h 1174966"/>
              <a:gd name="connsiteX2" fmla="*/ 616329 w 2242096"/>
              <a:gd name="connsiteY2" fmla="*/ 0 h 1174966"/>
              <a:gd name="connsiteX3" fmla="*/ 1121048 w 2242096"/>
              <a:gd name="connsiteY3" fmla="*/ 0 h 1174966"/>
              <a:gd name="connsiteX4" fmla="*/ 1688855 w 2242096"/>
              <a:gd name="connsiteY4" fmla="*/ 0 h 1174966"/>
              <a:gd name="connsiteX5" fmla="*/ 2172544 w 2242096"/>
              <a:gd name="connsiteY5" fmla="*/ 0 h 1174966"/>
              <a:gd name="connsiteX6" fmla="*/ 2242096 w 2242096"/>
              <a:gd name="connsiteY6" fmla="*/ 70110 h 1174966"/>
              <a:gd name="connsiteX7" fmla="*/ 2242096 w 2242096"/>
              <a:gd name="connsiteY7" fmla="*/ 608177 h 1174966"/>
              <a:gd name="connsiteX8" fmla="*/ 2242096 w 2242096"/>
              <a:gd name="connsiteY8" fmla="*/ 1104855 h 1174966"/>
              <a:gd name="connsiteX9" fmla="*/ 2172544 w 2242096"/>
              <a:gd name="connsiteY9" fmla="*/ 1174966 h 1174966"/>
              <a:gd name="connsiteX10" fmla="*/ 1646795 w 2242096"/>
              <a:gd name="connsiteY10" fmla="*/ 1174966 h 1174966"/>
              <a:gd name="connsiteX11" fmla="*/ 1100017 w 2242096"/>
              <a:gd name="connsiteY11" fmla="*/ 1174966 h 1174966"/>
              <a:gd name="connsiteX12" fmla="*/ 532209 w 2242096"/>
              <a:gd name="connsiteY12" fmla="*/ 1174966 h 1174966"/>
              <a:gd name="connsiteX13" fmla="*/ 69551 w 2242096"/>
              <a:gd name="connsiteY13" fmla="*/ 1174966 h 1174966"/>
              <a:gd name="connsiteX14" fmla="*/ 0 w 2242096"/>
              <a:gd name="connsiteY14" fmla="*/ 1104855 h 1174966"/>
              <a:gd name="connsiteX15" fmla="*/ 0 w 2242096"/>
              <a:gd name="connsiteY15" fmla="*/ 608177 h 1174966"/>
              <a:gd name="connsiteX16" fmla="*/ 0 w 2242096"/>
              <a:gd name="connsiteY16" fmla="*/ 70110 h 1174966"/>
              <a:gd name="connsiteX0" fmla="*/ 0 w 2242096"/>
              <a:gd name="connsiteY0" fmla="*/ 70110 h 1174966"/>
              <a:gd name="connsiteX1" fmla="*/ 69551 w 2242096"/>
              <a:gd name="connsiteY1" fmla="*/ 0 h 1174966"/>
              <a:gd name="connsiteX2" fmla="*/ 553239 w 2242096"/>
              <a:gd name="connsiteY2" fmla="*/ 0 h 1174966"/>
              <a:gd name="connsiteX3" fmla="*/ 1036927 w 2242096"/>
              <a:gd name="connsiteY3" fmla="*/ 0 h 1174966"/>
              <a:gd name="connsiteX4" fmla="*/ 1499585 w 2242096"/>
              <a:gd name="connsiteY4" fmla="*/ 0 h 1174966"/>
              <a:gd name="connsiteX5" fmla="*/ 2172544 w 2242096"/>
              <a:gd name="connsiteY5" fmla="*/ 0 h 1174966"/>
              <a:gd name="connsiteX6" fmla="*/ 2242096 w 2242096"/>
              <a:gd name="connsiteY6" fmla="*/ 70110 h 1174966"/>
              <a:gd name="connsiteX7" fmla="*/ 2242096 w 2242096"/>
              <a:gd name="connsiteY7" fmla="*/ 577135 h 1174966"/>
              <a:gd name="connsiteX8" fmla="*/ 2242096 w 2242096"/>
              <a:gd name="connsiteY8" fmla="*/ 1104855 h 1174966"/>
              <a:gd name="connsiteX9" fmla="*/ 2172544 w 2242096"/>
              <a:gd name="connsiteY9" fmla="*/ 1174966 h 1174966"/>
              <a:gd name="connsiteX10" fmla="*/ 1604736 w 2242096"/>
              <a:gd name="connsiteY10" fmla="*/ 1174966 h 1174966"/>
              <a:gd name="connsiteX11" fmla="*/ 1078987 w 2242096"/>
              <a:gd name="connsiteY11" fmla="*/ 1174966 h 1174966"/>
              <a:gd name="connsiteX12" fmla="*/ 553239 w 2242096"/>
              <a:gd name="connsiteY12" fmla="*/ 1174966 h 1174966"/>
              <a:gd name="connsiteX13" fmla="*/ 69551 w 2242096"/>
              <a:gd name="connsiteY13" fmla="*/ 1174966 h 1174966"/>
              <a:gd name="connsiteX14" fmla="*/ 0 w 2242096"/>
              <a:gd name="connsiteY14" fmla="*/ 1104855 h 1174966"/>
              <a:gd name="connsiteX15" fmla="*/ 0 w 2242096"/>
              <a:gd name="connsiteY15" fmla="*/ 587483 h 1174966"/>
              <a:gd name="connsiteX16" fmla="*/ 0 w 2242096"/>
              <a:gd name="connsiteY16" fmla="*/ 70110 h 1174966"/>
              <a:gd name="connsiteX0" fmla="*/ 0 w 2242096"/>
              <a:gd name="connsiteY0" fmla="*/ 70110 h 1174966"/>
              <a:gd name="connsiteX1" fmla="*/ 69551 w 2242096"/>
              <a:gd name="connsiteY1" fmla="*/ 0 h 1174966"/>
              <a:gd name="connsiteX2" fmla="*/ 616329 w 2242096"/>
              <a:gd name="connsiteY2" fmla="*/ 0 h 1174966"/>
              <a:gd name="connsiteX3" fmla="*/ 1121048 w 2242096"/>
              <a:gd name="connsiteY3" fmla="*/ 0 h 1174966"/>
              <a:gd name="connsiteX4" fmla="*/ 1688855 w 2242096"/>
              <a:gd name="connsiteY4" fmla="*/ 0 h 1174966"/>
              <a:gd name="connsiteX5" fmla="*/ 2172544 w 2242096"/>
              <a:gd name="connsiteY5" fmla="*/ 0 h 1174966"/>
              <a:gd name="connsiteX6" fmla="*/ 2242096 w 2242096"/>
              <a:gd name="connsiteY6" fmla="*/ 70110 h 1174966"/>
              <a:gd name="connsiteX7" fmla="*/ 2242096 w 2242096"/>
              <a:gd name="connsiteY7" fmla="*/ 608177 h 1174966"/>
              <a:gd name="connsiteX8" fmla="*/ 2242096 w 2242096"/>
              <a:gd name="connsiteY8" fmla="*/ 1104855 h 1174966"/>
              <a:gd name="connsiteX9" fmla="*/ 2172544 w 2242096"/>
              <a:gd name="connsiteY9" fmla="*/ 1174966 h 1174966"/>
              <a:gd name="connsiteX10" fmla="*/ 1646795 w 2242096"/>
              <a:gd name="connsiteY10" fmla="*/ 1174966 h 1174966"/>
              <a:gd name="connsiteX11" fmla="*/ 1100017 w 2242096"/>
              <a:gd name="connsiteY11" fmla="*/ 1174966 h 1174966"/>
              <a:gd name="connsiteX12" fmla="*/ 532209 w 2242096"/>
              <a:gd name="connsiteY12" fmla="*/ 1174966 h 1174966"/>
              <a:gd name="connsiteX13" fmla="*/ 69551 w 2242096"/>
              <a:gd name="connsiteY13" fmla="*/ 1174966 h 1174966"/>
              <a:gd name="connsiteX14" fmla="*/ 0 w 2242096"/>
              <a:gd name="connsiteY14" fmla="*/ 1104855 h 1174966"/>
              <a:gd name="connsiteX15" fmla="*/ 0 w 2242096"/>
              <a:gd name="connsiteY15" fmla="*/ 608177 h 1174966"/>
              <a:gd name="connsiteX16" fmla="*/ 0 w 2242096"/>
              <a:gd name="connsiteY16" fmla="*/ 70110 h 117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2096" h="1174966" fill="none" extrusionOk="0">
                <a:moveTo>
                  <a:pt x="0" y="70110"/>
                </a:moveTo>
                <a:cubicBezTo>
                  <a:pt x="578" y="33245"/>
                  <a:pt x="35033" y="74"/>
                  <a:pt x="69551" y="0"/>
                </a:cubicBezTo>
                <a:cubicBezTo>
                  <a:pt x="280072" y="1456"/>
                  <a:pt x="489238" y="21659"/>
                  <a:pt x="616329" y="0"/>
                </a:cubicBezTo>
                <a:cubicBezTo>
                  <a:pt x="739041" y="-36198"/>
                  <a:pt x="932759" y="45893"/>
                  <a:pt x="1121048" y="0"/>
                </a:cubicBezTo>
                <a:cubicBezTo>
                  <a:pt x="1193060" y="16006"/>
                  <a:pt x="1471667" y="-10718"/>
                  <a:pt x="1688855" y="0"/>
                </a:cubicBezTo>
                <a:cubicBezTo>
                  <a:pt x="1904652" y="-33474"/>
                  <a:pt x="1920809" y="4420"/>
                  <a:pt x="2172544" y="0"/>
                </a:cubicBezTo>
                <a:cubicBezTo>
                  <a:pt x="2191259" y="4282"/>
                  <a:pt x="2245506" y="42464"/>
                  <a:pt x="2242096" y="70110"/>
                </a:cubicBezTo>
                <a:cubicBezTo>
                  <a:pt x="2247460" y="254214"/>
                  <a:pt x="2212049" y="384321"/>
                  <a:pt x="2242096" y="608177"/>
                </a:cubicBezTo>
                <a:cubicBezTo>
                  <a:pt x="2290484" y="777162"/>
                  <a:pt x="2181540" y="903553"/>
                  <a:pt x="2242096" y="1104855"/>
                </a:cubicBezTo>
                <a:cubicBezTo>
                  <a:pt x="2232910" y="1134446"/>
                  <a:pt x="2207048" y="1162391"/>
                  <a:pt x="2172544" y="1174966"/>
                </a:cubicBezTo>
                <a:cubicBezTo>
                  <a:pt x="1961392" y="1233737"/>
                  <a:pt x="1801352" y="1155356"/>
                  <a:pt x="1646795" y="1174966"/>
                </a:cubicBezTo>
                <a:cubicBezTo>
                  <a:pt x="1434919" y="1171500"/>
                  <a:pt x="1381060" y="1132073"/>
                  <a:pt x="1100017" y="1174966"/>
                </a:cubicBezTo>
                <a:cubicBezTo>
                  <a:pt x="839530" y="1160673"/>
                  <a:pt x="682609" y="1130297"/>
                  <a:pt x="532209" y="1174966"/>
                </a:cubicBezTo>
                <a:cubicBezTo>
                  <a:pt x="377114" y="1164698"/>
                  <a:pt x="283600" y="1197314"/>
                  <a:pt x="69551" y="1174966"/>
                </a:cubicBezTo>
                <a:cubicBezTo>
                  <a:pt x="51449" y="1179186"/>
                  <a:pt x="21521" y="1152922"/>
                  <a:pt x="0" y="1104855"/>
                </a:cubicBezTo>
                <a:cubicBezTo>
                  <a:pt x="-27570" y="933601"/>
                  <a:pt x="111820" y="843156"/>
                  <a:pt x="0" y="608177"/>
                </a:cubicBezTo>
                <a:cubicBezTo>
                  <a:pt x="-93581" y="348607"/>
                  <a:pt x="16632" y="230572"/>
                  <a:pt x="0" y="70110"/>
                </a:cubicBezTo>
                <a:close/>
              </a:path>
              <a:path w="2242096" h="1174966" stroke="0" extrusionOk="0">
                <a:moveTo>
                  <a:pt x="0" y="70110"/>
                </a:moveTo>
                <a:cubicBezTo>
                  <a:pt x="-5826" y="37767"/>
                  <a:pt x="22418" y="7811"/>
                  <a:pt x="69551" y="0"/>
                </a:cubicBezTo>
                <a:cubicBezTo>
                  <a:pt x="153926" y="-37321"/>
                  <a:pt x="419868" y="-20072"/>
                  <a:pt x="553239" y="0"/>
                </a:cubicBezTo>
                <a:cubicBezTo>
                  <a:pt x="720428" y="-41603"/>
                  <a:pt x="819704" y="32274"/>
                  <a:pt x="1036927" y="0"/>
                </a:cubicBezTo>
                <a:cubicBezTo>
                  <a:pt x="1202423" y="-16149"/>
                  <a:pt x="1407025" y="-10173"/>
                  <a:pt x="1499585" y="0"/>
                </a:cubicBezTo>
                <a:cubicBezTo>
                  <a:pt x="1611904" y="-55533"/>
                  <a:pt x="2093569" y="59038"/>
                  <a:pt x="2172544" y="0"/>
                </a:cubicBezTo>
                <a:cubicBezTo>
                  <a:pt x="2228652" y="9775"/>
                  <a:pt x="2244581" y="37849"/>
                  <a:pt x="2242096" y="70110"/>
                </a:cubicBezTo>
                <a:cubicBezTo>
                  <a:pt x="2286235" y="148344"/>
                  <a:pt x="2180461" y="437845"/>
                  <a:pt x="2242096" y="577135"/>
                </a:cubicBezTo>
                <a:cubicBezTo>
                  <a:pt x="2192494" y="751773"/>
                  <a:pt x="2254014" y="840100"/>
                  <a:pt x="2242096" y="1104855"/>
                </a:cubicBezTo>
                <a:cubicBezTo>
                  <a:pt x="2235822" y="1147230"/>
                  <a:pt x="2225206" y="1177172"/>
                  <a:pt x="2172544" y="1174966"/>
                </a:cubicBezTo>
                <a:cubicBezTo>
                  <a:pt x="1942804" y="1151552"/>
                  <a:pt x="1846084" y="1097714"/>
                  <a:pt x="1604736" y="1174966"/>
                </a:cubicBezTo>
                <a:cubicBezTo>
                  <a:pt x="1378119" y="1265459"/>
                  <a:pt x="1275016" y="1114348"/>
                  <a:pt x="1078987" y="1174966"/>
                </a:cubicBezTo>
                <a:cubicBezTo>
                  <a:pt x="794146" y="1187299"/>
                  <a:pt x="699086" y="1159769"/>
                  <a:pt x="553239" y="1174966"/>
                </a:cubicBezTo>
                <a:cubicBezTo>
                  <a:pt x="361164" y="1192748"/>
                  <a:pt x="290901" y="1182989"/>
                  <a:pt x="69551" y="1174966"/>
                </a:cubicBezTo>
                <a:cubicBezTo>
                  <a:pt x="43877" y="1169138"/>
                  <a:pt x="6965" y="1142433"/>
                  <a:pt x="0" y="1104855"/>
                </a:cubicBezTo>
                <a:cubicBezTo>
                  <a:pt x="15786" y="1049828"/>
                  <a:pt x="70591" y="692613"/>
                  <a:pt x="0" y="587483"/>
                </a:cubicBezTo>
                <a:cubicBezTo>
                  <a:pt x="-38481" y="479857"/>
                  <a:pt x="-17816" y="260386"/>
                  <a:pt x="0" y="70110"/>
                </a:cubicBezTo>
                <a:close/>
              </a:path>
              <a:path w="2242096" h="1174966" fill="none" stroke="0" extrusionOk="0">
                <a:moveTo>
                  <a:pt x="0" y="70110"/>
                </a:moveTo>
                <a:cubicBezTo>
                  <a:pt x="2046" y="27970"/>
                  <a:pt x="27476" y="249"/>
                  <a:pt x="69551" y="0"/>
                </a:cubicBezTo>
                <a:cubicBezTo>
                  <a:pt x="239069" y="52567"/>
                  <a:pt x="479363" y="13061"/>
                  <a:pt x="616329" y="0"/>
                </a:cubicBezTo>
                <a:cubicBezTo>
                  <a:pt x="742491" y="-39266"/>
                  <a:pt x="946142" y="-30678"/>
                  <a:pt x="1121048" y="0"/>
                </a:cubicBezTo>
                <a:cubicBezTo>
                  <a:pt x="1307723" y="-20845"/>
                  <a:pt x="1431493" y="2014"/>
                  <a:pt x="1688855" y="0"/>
                </a:cubicBezTo>
                <a:cubicBezTo>
                  <a:pt x="1895923" y="-30862"/>
                  <a:pt x="1930049" y="15253"/>
                  <a:pt x="2172544" y="0"/>
                </a:cubicBezTo>
                <a:cubicBezTo>
                  <a:pt x="2230469" y="-7461"/>
                  <a:pt x="2240279" y="25727"/>
                  <a:pt x="2242096" y="70110"/>
                </a:cubicBezTo>
                <a:cubicBezTo>
                  <a:pt x="2256526" y="197317"/>
                  <a:pt x="2180205" y="344770"/>
                  <a:pt x="2242096" y="608177"/>
                </a:cubicBezTo>
                <a:cubicBezTo>
                  <a:pt x="2317675" y="814097"/>
                  <a:pt x="2255461" y="949445"/>
                  <a:pt x="2242096" y="1104855"/>
                </a:cubicBezTo>
                <a:cubicBezTo>
                  <a:pt x="2233461" y="1135306"/>
                  <a:pt x="2220295" y="1177459"/>
                  <a:pt x="2172544" y="1174966"/>
                </a:cubicBezTo>
                <a:cubicBezTo>
                  <a:pt x="2015475" y="1242516"/>
                  <a:pt x="1838897" y="1132853"/>
                  <a:pt x="1646795" y="1174966"/>
                </a:cubicBezTo>
                <a:cubicBezTo>
                  <a:pt x="1418084" y="1219426"/>
                  <a:pt x="1316342" y="1155632"/>
                  <a:pt x="1100017" y="1174966"/>
                </a:cubicBezTo>
                <a:cubicBezTo>
                  <a:pt x="872522" y="1225870"/>
                  <a:pt x="626330" y="1169529"/>
                  <a:pt x="532209" y="1174966"/>
                </a:cubicBezTo>
                <a:cubicBezTo>
                  <a:pt x="452868" y="1205366"/>
                  <a:pt x="319570" y="1217953"/>
                  <a:pt x="69551" y="1174966"/>
                </a:cubicBezTo>
                <a:cubicBezTo>
                  <a:pt x="22588" y="1171197"/>
                  <a:pt x="-3498" y="1133969"/>
                  <a:pt x="0" y="1104855"/>
                </a:cubicBezTo>
                <a:cubicBezTo>
                  <a:pt x="-36230" y="954997"/>
                  <a:pt x="61004" y="814128"/>
                  <a:pt x="0" y="608177"/>
                </a:cubicBezTo>
                <a:cubicBezTo>
                  <a:pt x="-34054" y="388511"/>
                  <a:pt x="18225" y="249757"/>
                  <a:pt x="0" y="70110"/>
                </a:cubicBezTo>
                <a:close/>
              </a:path>
              <a:path w="2242096" h="1174966" fill="none" stroke="0" extrusionOk="0">
                <a:moveTo>
                  <a:pt x="0" y="70110"/>
                </a:moveTo>
                <a:cubicBezTo>
                  <a:pt x="-2034" y="40755"/>
                  <a:pt x="28227" y="1536"/>
                  <a:pt x="69551" y="0"/>
                </a:cubicBezTo>
                <a:cubicBezTo>
                  <a:pt x="252252" y="31524"/>
                  <a:pt x="457130" y="15729"/>
                  <a:pt x="616329" y="0"/>
                </a:cubicBezTo>
                <a:cubicBezTo>
                  <a:pt x="736966" y="-80317"/>
                  <a:pt x="938556" y="-11838"/>
                  <a:pt x="1121048" y="0"/>
                </a:cubicBezTo>
                <a:cubicBezTo>
                  <a:pt x="1230838" y="-2392"/>
                  <a:pt x="1462720" y="18755"/>
                  <a:pt x="1688855" y="0"/>
                </a:cubicBezTo>
                <a:cubicBezTo>
                  <a:pt x="1898475" y="-34069"/>
                  <a:pt x="1929448" y="3740"/>
                  <a:pt x="2172544" y="0"/>
                </a:cubicBezTo>
                <a:cubicBezTo>
                  <a:pt x="2203241" y="-758"/>
                  <a:pt x="2240897" y="33005"/>
                  <a:pt x="2242096" y="70110"/>
                </a:cubicBezTo>
                <a:cubicBezTo>
                  <a:pt x="2207689" y="236900"/>
                  <a:pt x="2201620" y="363535"/>
                  <a:pt x="2242096" y="608177"/>
                </a:cubicBezTo>
                <a:cubicBezTo>
                  <a:pt x="2333036" y="806295"/>
                  <a:pt x="2236849" y="900384"/>
                  <a:pt x="2242096" y="1104855"/>
                </a:cubicBezTo>
                <a:cubicBezTo>
                  <a:pt x="2234871" y="1130026"/>
                  <a:pt x="2210932" y="1164540"/>
                  <a:pt x="2172544" y="1174966"/>
                </a:cubicBezTo>
                <a:cubicBezTo>
                  <a:pt x="1979113" y="1235370"/>
                  <a:pt x="1823959" y="1189834"/>
                  <a:pt x="1646795" y="1174966"/>
                </a:cubicBezTo>
                <a:cubicBezTo>
                  <a:pt x="1420447" y="1180986"/>
                  <a:pt x="1343889" y="1149326"/>
                  <a:pt x="1100017" y="1174966"/>
                </a:cubicBezTo>
                <a:cubicBezTo>
                  <a:pt x="857475" y="1193068"/>
                  <a:pt x="659076" y="1122648"/>
                  <a:pt x="532209" y="1174966"/>
                </a:cubicBezTo>
                <a:cubicBezTo>
                  <a:pt x="425174" y="1178131"/>
                  <a:pt x="290355" y="1193906"/>
                  <a:pt x="69551" y="1174966"/>
                </a:cubicBezTo>
                <a:cubicBezTo>
                  <a:pt x="32355" y="1175271"/>
                  <a:pt x="13089" y="1142942"/>
                  <a:pt x="0" y="1104855"/>
                </a:cubicBezTo>
                <a:cubicBezTo>
                  <a:pt x="5004" y="931167"/>
                  <a:pt x="95816" y="823109"/>
                  <a:pt x="0" y="608177"/>
                </a:cubicBezTo>
                <a:cubicBezTo>
                  <a:pt x="-97942" y="348021"/>
                  <a:pt x="4215" y="190192"/>
                  <a:pt x="0" y="70110"/>
                </a:cubicBezTo>
                <a:close/>
              </a:path>
            </a:pathLst>
          </a:custGeom>
          <a:solidFill>
            <a:srgbClr val="9C0150"/>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b="1" dirty="0">
                <a:solidFill>
                  <a:srgbClr val="E0DF46"/>
                </a:solidFill>
                <a:ea typeface="Open Sans"/>
                <a:cs typeface="Calibri" panose="020F0502020204030204" pitchFamily="34" charset="0"/>
              </a:rPr>
              <a:t>Use the MSC Good Fish Guide </a:t>
            </a:r>
          </a:p>
        </p:txBody>
      </p:sp>
      <p:pic>
        <p:nvPicPr>
          <p:cNvPr id="8" name="Picture 10" descr="Blue Fish Guide | Sustainable Seafood | Marine Stewardship Council | Marine  Stewardship Council">
            <a:extLst>
              <a:ext uri="{FF2B5EF4-FFF2-40B4-BE49-F238E27FC236}">
                <a16:creationId xmlns:a16="http://schemas.microsoft.com/office/drawing/2014/main" id="{FD8A79DE-64E4-6138-86A0-D2A0926C938C}"/>
              </a:ext>
            </a:extLst>
          </p:cNvPr>
          <p:cNvPicPr>
            <a:picLocks noChangeAspect="1" noChangeArrowheads="1"/>
          </p:cNvPicPr>
          <p:nvPr/>
        </p:nvPicPr>
        <p:blipFill rotWithShape="1">
          <a:blip r:embed="rId7">
            <a:alphaModFix amt="74000"/>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l="27239" r="53361"/>
          <a:stretch/>
        </p:blipFill>
        <p:spPr bwMode="auto">
          <a:xfrm>
            <a:off x="2948703" y="4187097"/>
            <a:ext cx="1962451" cy="192868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0">
            <a:extLst>
              <a:ext uri="{FF2B5EF4-FFF2-40B4-BE49-F238E27FC236}">
                <a16:creationId xmlns:a16="http://schemas.microsoft.com/office/drawing/2014/main" id="{1C4773C2-CE81-569D-0648-D2AD759CA9E7}"/>
              </a:ext>
            </a:extLst>
          </p:cNvPr>
          <p:cNvSpPr/>
          <p:nvPr/>
        </p:nvSpPr>
        <p:spPr>
          <a:xfrm>
            <a:off x="5433454" y="1958000"/>
            <a:ext cx="2429031" cy="1480827"/>
          </a:xfrm>
          <a:custGeom>
            <a:avLst/>
            <a:gdLst>
              <a:gd name="connsiteX0" fmla="*/ 0 w 2429031"/>
              <a:gd name="connsiteY0" fmla="*/ 88360 h 1480827"/>
              <a:gd name="connsiteX1" fmla="*/ 75349 w 2429031"/>
              <a:gd name="connsiteY1" fmla="*/ 0 h 1480827"/>
              <a:gd name="connsiteX2" fmla="*/ 667715 w 2429031"/>
              <a:gd name="connsiteY2" fmla="*/ 0 h 1480827"/>
              <a:gd name="connsiteX3" fmla="*/ 1214515 w 2429031"/>
              <a:gd name="connsiteY3" fmla="*/ 0 h 1480827"/>
              <a:gd name="connsiteX4" fmla="*/ 1829664 w 2429031"/>
              <a:gd name="connsiteY4" fmla="*/ 0 h 1480827"/>
              <a:gd name="connsiteX5" fmla="*/ 2353680 w 2429031"/>
              <a:gd name="connsiteY5" fmla="*/ 0 h 1480827"/>
              <a:gd name="connsiteX6" fmla="*/ 2429031 w 2429031"/>
              <a:gd name="connsiteY6" fmla="*/ 88360 h 1480827"/>
              <a:gd name="connsiteX7" fmla="*/ 2429031 w 2429031"/>
              <a:gd name="connsiteY7" fmla="*/ 766494 h 1480827"/>
              <a:gd name="connsiteX8" fmla="*/ 2429031 w 2429031"/>
              <a:gd name="connsiteY8" fmla="*/ 1392465 h 1480827"/>
              <a:gd name="connsiteX9" fmla="*/ 2353680 w 2429031"/>
              <a:gd name="connsiteY9" fmla="*/ 1480827 h 1480827"/>
              <a:gd name="connsiteX10" fmla="*/ 1784097 w 2429031"/>
              <a:gd name="connsiteY10" fmla="*/ 1480827 h 1480827"/>
              <a:gd name="connsiteX11" fmla="*/ 1191731 w 2429031"/>
              <a:gd name="connsiteY11" fmla="*/ 1480827 h 1480827"/>
              <a:gd name="connsiteX12" fmla="*/ 576582 w 2429031"/>
              <a:gd name="connsiteY12" fmla="*/ 1480827 h 1480827"/>
              <a:gd name="connsiteX13" fmla="*/ 75349 w 2429031"/>
              <a:gd name="connsiteY13" fmla="*/ 1480827 h 1480827"/>
              <a:gd name="connsiteX14" fmla="*/ 0 w 2429031"/>
              <a:gd name="connsiteY14" fmla="*/ 1392465 h 1480827"/>
              <a:gd name="connsiteX15" fmla="*/ 0 w 2429031"/>
              <a:gd name="connsiteY15" fmla="*/ 766494 h 1480827"/>
              <a:gd name="connsiteX16" fmla="*/ 0 w 2429031"/>
              <a:gd name="connsiteY16" fmla="*/ 88360 h 1480827"/>
              <a:gd name="connsiteX0" fmla="*/ 0 w 2429031"/>
              <a:gd name="connsiteY0" fmla="*/ 88360 h 1480827"/>
              <a:gd name="connsiteX1" fmla="*/ 75349 w 2429031"/>
              <a:gd name="connsiteY1" fmla="*/ 0 h 1480827"/>
              <a:gd name="connsiteX2" fmla="*/ 599365 w 2429031"/>
              <a:gd name="connsiteY2" fmla="*/ 0 h 1480827"/>
              <a:gd name="connsiteX3" fmla="*/ 1123381 w 2429031"/>
              <a:gd name="connsiteY3" fmla="*/ 0 h 1480827"/>
              <a:gd name="connsiteX4" fmla="*/ 1624614 w 2429031"/>
              <a:gd name="connsiteY4" fmla="*/ 0 h 1480827"/>
              <a:gd name="connsiteX5" fmla="*/ 2353680 w 2429031"/>
              <a:gd name="connsiteY5" fmla="*/ 0 h 1480827"/>
              <a:gd name="connsiteX6" fmla="*/ 2429031 w 2429031"/>
              <a:gd name="connsiteY6" fmla="*/ 88360 h 1480827"/>
              <a:gd name="connsiteX7" fmla="*/ 2429031 w 2429031"/>
              <a:gd name="connsiteY7" fmla="*/ 727372 h 1480827"/>
              <a:gd name="connsiteX8" fmla="*/ 2429031 w 2429031"/>
              <a:gd name="connsiteY8" fmla="*/ 1392465 h 1480827"/>
              <a:gd name="connsiteX9" fmla="*/ 2353680 w 2429031"/>
              <a:gd name="connsiteY9" fmla="*/ 1480827 h 1480827"/>
              <a:gd name="connsiteX10" fmla="*/ 1738531 w 2429031"/>
              <a:gd name="connsiteY10" fmla="*/ 1480827 h 1480827"/>
              <a:gd name="connsiteX11" fmla="*/ 1168948 w 2429031"/>
              <a:gd name="connsiteY11" fmla="*/ 1480827 h 1480827"/>
              <a:gd name="connsiteX12" fmla="*/ 599365 w 2429031"/>
              <a:gd name="connsiteY12" fmla="*/ 1480827 h 1480827"/>
              <a:gd name="connsiteX13" fmla="*/ 75349 w 2429031"/>
              <a:gd name="connsiteY13" fmla="*/ 1480827 h 1480827"/>
              <a:gd name="connsiteX14" fmla="*/ 0 w 2429031"/>
              <a:gd name="connsiteY14" fmla="*/ 1392465 h 1480827"/>
              <a:gd name="connsiteX15" fmla="*/ 0 w 2429031"/>
              <a:gd name="connsiteY15" fmla="*/ 740413 h 1480827"/>
              <a:gd name="connsiteX16" fmla="*/ 0 w 2429031"/>
              <a:gd name="connsiteY16" fmla="*/ 88360 h 1480827"/>
              <a:gd name="connsiteX0" fmla="*/ 0 w 2429031"/>
              <a:gd name="connsiteY0" fmla="*/ 88360 h 1480827"/>
              <a:gd name="connsiteX1" fmla="*/ 75349 w 2429031"/>
              <a:gd name="connsiteY1" fmla="*/ 0 h 1480827"/>
              <a:gd name="connsiteX2" fmla="*/ 667715 w 2429031"/>
              <a:gd name="connsiteY2" fmla="*/ 0 h 1480827"/>
              <a:gd name="connsiteX3" fmla="*/ 1214515 w 2429031"/>
              <a:gd name="connsiteY3" fmla="*/ 0 h 1480827"/>
              <a:gd name="connsiteX4" fmla="*/ 1829664 w 2429031"/>
              <a:gd name="connsiteY4" fmla="*/ 0 h 1480827"/>
              <a:gd name="connsiteX5" fmla="*/ 2353680 w 2429031"/>
              <a:gd name="connsiteY5" fmla="*/ 0 h 1480827"/>
              <a:gd name="connsiteX6" fmla="*/ 2429031 w 2429031"/>
              <a:gd name="connsiteY6" fmla="*/ 88360 h 1480827"/>
              <a:gd name="connsiteX7" fmla="*/ 2429031 w 2429031"/>
              <a:gd name="connsiteY7" fmla="*/ 766494 h 1480827"/>
              <a:gd name="connsiteX8" fmla="*/ 2429031 w 2429031"/>
              <a:gd name="connsiteY8" fmla="*/ 1392465 h 1480827"/>
              <a:gd name="connsiteX9" fmla="*/ 2353680 w 2429031"/>
              <a:gd name="connsiteY9" fmla="*/ 1480827 h 1480827"/>
              <a:gd name="connsiteX10" fmla="*/ 1784097 w 2429031"/>
              <a:gd name="connsiteY10" fmla="*/ 1480827 h 1480827"/>
              <a:gd name="connsiteX11" fmla="*/ 1191731 w 2429031"/>
              <a:gd name="connsiteY11" fmla="*/ 1480827 h 1480827"/>
              <a:gd name="connsiteX12" fmla="*/ 576582 w 2429031"/>
              <a:gd name="connsiteY12" fmla="*/ 1480827 h 1480827"/>
              <a:gd name="connsiteX13" fmla="*/ 75349 w 2429031"/>
              <a:gd name="connsiteY13" fmla="*/ 1480827 h 1480827"/>
              <a:gd name="connsiteX14" fmla="*/ 0 w 2429031"/>
              <a:gd name="connsiteY14" fmla="*/ 1392465 h 1480827"/>
              <a:gd name="connsiteX15" fmla="*/ 0 w 2429031"/>
              <a:gd name="connsiteY15" fmla="*/ 766494 h 1480827"/>
              <a:gd name="connsiteX16" fmla="*/ 0 w 2429031"/>
              <a:gd name="connsiteY16" fmla="*/ 88360 h 148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9031" h="1480827" fill="none" extrusionOk="0">
                <a:moveTo>
                  <a:pt x="0" y="88360"/>
                </a:moveTo>
                <a:cubicBezTo>
                  <a:pt x="1248" y="42250"/>
                  <a:pt x="40574" y="1971"/>
                  <a:pt x="75349" y="0"/>
                </a:cubicBezTo>
                <a:cubicBezTo>
                  <a:pt x="302804" y="1313"/>
                  <a:pt x="529492" y="33935"/>
                  <a:pt x="667715" y="0"/>
                </a:cubicBezTo>
                <a:cubicBezTo>
                  <a:pt x="786128" y="-18142"/>
                  <a:pt x="1021749" y="40419"/>
                  <a:pt x="1214515" y="0"/>
                </a:cubicBezTo>
                <a:cubicBezTo>
                  <a:pt x="1336687" y="395"/>
                  <a:pt x="1597420" y="-37594"/>
                  <a:pt x="1829664" y="0"/>
                </a:cubicBezTo>
                <a:cubicBezTo>
                  <a:pt x="2058647" y="-44717"/>
                  <a:pt x="2072757" y="4175"/>
                  <a:pt x="2353680" y="0"/>
                </a:cubicBezTo>
                <a:cubicBezTo>
                  <a:pt x="2372757" y="5254"/>
                  <a:pt x="2434086" y="54592"/>
                  <a:pt x="2429031" y="88360"/>
                </a:cubicBezTo>
                <a:cubicBezTo>
                  <a:pt x="2435064" y="336620"/>
                  <a:pt x="2401326" y="474752"/>
                  <a:pt x="2429031" y="766494"/>
                </a:cubicBezTo>
                <a:cubicBezTo>
                  <a:pt x="2483293" y="946356"/>
                  <a:pt x="2371314" y="1151268"/>
                  <a:pt x="2429031" y="1392465"/>
                </a:cubicBezTo>
                <a:cubicBezTo>
                  <a:pt x="2415803" y="1428373"/>
                  <a:pt x="2392277" y="1469238"/>
                  <a:pt x="2353680" y="1480827"/>
                </a:cubicBezTo>
                <a:cubicBezTo>
                  <a:pt x="2134280" y="1545479"/>
                  <a:pt x="1928272" y="1456607"/>
                  <a:pt x="1784097" y="1480827"/>
                </a:cubicBezTo>
                <a:cubicBezTo>
                  <a:pt x="1551009" y="1472320"/>
                  <a:pt x="1479107" y="1440564"/>
                  <a:pt x="1191731" y="1480827"/>
                </a:cubicBezTo>
                <a:cubicBezTo>
                  <a:pt x="908150" y="1459834"/>
                  <a:pt x="725007" y="1445544"/>
                  <a:pt x="576582" y="1480827"/>
                </a:cubicBezTo>
                <a:cubicBezTo>
                  <a:pt x="407658" y="1469905"/>
                  <a:pt x="307136" y="1526576"/>
                  <a:pt x="75349" y="1480827"/>
                </a:cubicBezTo>
                <a:cubicBezTo>
                  <a:pt x="46320" y="1479880"/>
                  <a:pt x="20662" y="1448378"/>
                  <a:pt x="0" y="1392465"/>
                </a:cubicBezTo>
                <a:cubicBezTo>
                  <a:pt x="-19121" y="1150454"/>
                  <a:pt x="134337" y="1062576"/>
                  <a:pt x="0" y="766494"/>
                </a:cubicBezTo>
                <a:cubicBezTo>
                  <a:pt x="-111606" y="434342"/>
                  <a:pt x="-14851" y="282388"/>
                  <a:pt x="0" y="88360"/>
                </a:cubicBezTo>
                <a:close/>
              </a:path>
              <a:path w="2429031" h="1480827" stroke="0" extrusionOk="0">
                <a:moveTo>
                  <a:pt x="0" y="88360"/>
                </a:moveTo>
                <a:cubicBezTo>
                  <a:pt x="-12510" y="51932"/>
                  <a:pt x="26103" y="6794"/>
                  <a:pt x="75349" y="0"/>
                </a:cubicBezTo>
                <a:cubicBezTo>
                  <a:pt x="155234" y="-59454"/>
                  <a:pt x="455152" y="-23590"/>
                  <a:pt x="599365" y="0"/>
                </a:cubicBezTo>
                <a:cubicBezTo>
                  <a:pt x="770656" y="-40507"/>
                  <a:pt x="883579" y="45846"/>
                  <a:pt x="1123381" y="0"/>
                </a:cubicBezTo>
                <a:cubicBezTo>
                  <a:pt x="1294296" y="-21196"/>
                  <a:pt x="1520946" y="-7617"/>
                  <a:pt x="1624614" y="0"/>
                </a:cubicBezTo>
                <a:cubicBezTo>
                  <a:pt x="1743849" y="-76888"/>
                  <a:pt x="2262866" y="74097"/>
                  <a:pt x="2353680" y="0"/>
                </a:cubicBezTo>
                <a:cubicBezTo>
                  <a:pt x="2409793" y="7284"/>
                  <a:pt x="2431832" y="45501"/>
                  <a:pt x="2429031" y="88360"/>
                </a:cubicBezTo>
                <a:cubicBezTo>
                  <a:pt x="2470714" y="221675"/>
                  <a:pt x="2358006" y="551783"/>
                  <a:pt x="2429031" y="727372"/>
                </a:cubicBezTo>
                <a:cubicBezTo>
                  <a:pt x="2370452" y="950348"/>
                  <a:pt x="2436251" y="1083374"/>
                  <a:pt x="2429031" y="1392465"/>
                </a:cubicBezTo>
                <a:cubicBezTo>
                  <a:pt x="2425431" y="1441818"/>
                  <a:pt x="2413896" y="1484056"/>
                  <a:pt x="2353680" y="1480827"/>
                </a:cubicBezTo>
                <a:cubicBezTo>
                  <a:pt x="2105124" y="1434747"/>
                  <a:pt x="2000167" y="1385834"/>
                  <a:pt x="1738531" y="1480827"/>
                </a:cubicBezTo>
                <a:cubicBezTo>
                  <a:pt x="1493521" y="1592403"/>
                  <a:pt x="1393946" y="1417065"/>
                  <a:pt x="1168948" y="1480827"/>
                </a:cubicBezTo>
                <a:cubicBezTo>
                  <a:pt x="866370" y="1501832"/>
                  <a:pt x="746289" y="1489348"/>
                  <a:pt x="599365" y="1480827"/>
                </a:cubicBezTo>
                <a:cubicBezTo>
                  <a:pt x="379729" y="1497575"/>
                  <a:pt x="324100" y="1492814"/>
                  <a:pt x="75349" y="1480827"/>
                </a:cubicBezTo>
                <a:cubicBezTo>
                  <a:pt x="48779" y="1471347"/>
                  <a:pt x="7494" y="1447138"/>
                  <a:pt x="0" y="1392465"/>
                </a:cubicBezTo>
                <a:cubicBezTo>
                  <a:pt x="19265" y="1326545"/>
                  <a:pt x="74538" y="881405"/>
                  <a:pt x="0" y="740413"/>
                </a:cubicBezTo>
                <a:cubicBezTo>
                  <a:pt x="-54590" y="574861"/>
                  <a:pt x="-8088" y="309460"/>
                  <a:pt x="0" y="88360"/>
                </a:cubicBezTo>
                <a:close/>
              </a:path>
              <a:path w="2429031" h="1480827" fill="none" stroke="0" extrusionOk="0">
                <a:moveTo>
                  <a:pt x="0" y="88360"/>
                </a:moveTo>
                <a:cubicBezTo>
                  <a:pt x="-3781" y="42174"/>
                  <a:pt x="34217" y="2179"/>
                  <a:pt x="75349" y="0"/>
                </a:cubicBezTo>
                <a:cubicBezTo>
                  <a:pt x="243818" y="30577"/>
                  <a:pt x="498819" y="36082"/>
                  <a:pt x="667715" y="0"/>
                </a:cubicBezTo>
                <a:cubicBezTo>
                  <a:pt x="807516" y="-78680"/>
                  <a:pt x="1017436" y="-55253"/>
                  <a:pt x="1214515" y="0"/>
                </a:cubicBezTo>
                <a:cubicBezTo>
                  <a:pt x="1377297" y="-14694"/>
                  <a:pt x="1550655" y="5560"/>
                  <a:pt x="1829664" y="0"/>
                </a:cubicBezTo>
                <a:cubicBezTo>
                  <a:pt x="2060532" y="-30317"/>
                  <a:pt x="2090955" y="17684"/>
                  <a:pt x="2353680" y="0"/>
                </a:cubicBezTo>
                <a:cubicBezTo>
                  <a:pt x="2417755" y="-9443"/>
                  <a:pt x="2429215" y="32765"/>
                  <a:pt x="2429031" y="88360"/>
                </a:cubicBezTo>
                <a:cubicBezTo>
                  <a:pt x="2423869" y="246980"/>
                  <a:pt x="2363613" y="434653"/>
                  <a:pt x="2429031" y="766494"/>
                </a:cubicBezTo>
                <a:cubicBezTo>
                  <a:pt x="2503199" y="994965"/>
                  <a:pt x="2453298" y="1215675"/>
                  <a:pt x="2429031" y="1392465"/>
                </a:cubicBezTo>
                <a:cubicBezTo>
                  <a:pt x="2429603" y="1431446"/>
                  <a:pt x="2399015" y="1477658"/>
                  <a:pt x="2353680" y="1480827"/>
                </a:cubicBezTo>
                <a:cubicBezTo>
                  <a:pt x="2179243" y="1564775"/>
                  <a:pt x="1988665" y="1417309"/>
                  <a:pt x="1784097" y="1480827"/>
                </a:cubicBezTo>
                <a:cubicBezTo>
                  <a:pt x="1558268" y="1511424"/>
                  <a:pt x="1434458" y="1454776"/>
                  <a:pt x="1191731" y="1480827"/>
                </a:cubicBezTo>
                <a:cubicBezTo>
                  <a:pt x="945749" y="1547272"/>
                  <a:pt x="690587" y="1453856"/>
                  <a:pt x="576582" y="1480827"/>
                </a:cubicBezTo>
                <a:cubicBezTo>
                  <a:pt x="496086" y="1522409"/>
                  <a:pt x="335503" y="1505068"/>
                  <a:pt x="75349" y="1480827"/>
                </a:cubicBezTo>
                <a:cubicBezTo>
                  <a:pt x="26232" y="1476397"/>
                  <a:pt x="-3720" y="1428148"/>
                  <a:pt x="0" y="1392465"/>
                </a:cubicBezTo>
                <a:cubicBezTo>
                  <a:pt x="-18606" y="1197191"/>
                  <a:pt x="66050" y="1029463"/>
                  <a:pt x="0" y="766494"/>
                </a:cubicBezTo>
                <a:cubicBezTo>
                  <a:pt x="-49821" y="475095"/>
                  <a:pt x="13788" y="314758"/>
                  <a:pt x="0" y="88360"/>
                </a:cubicBezTo>
                <a:close/>
              </a:path>
              <a:path w="2429031" h="1480827" fill="none" stroke="0" extrusionOk="0">
                <a:moveTo>
                  <a:pt x="0" y="88360"/>
                </a:moveTo>
                <a:cubicBezTo>
                  <a:pt x="-1865" y="47055"/>
                  <a:pt x="30787" y="1469"/>
                  <a:pt x="75349" y="0"/>
                </a:cubicBezTo>
                <a:cubicBezTo>
                  <a:pt x="270447" y="19778"/>
                  <a:pt x="500302" y="28772"/>
                  <a:pt x="667715" y="0"/>
                </a:cubicBezTo>
                <a:cubicBezTo>
                  <a:pt x="802518" y="-72821"/>
                  <a:pt x="1014838" y="-13928"/>
                  <a:pt x="1214515" y="0"/>
                </a:cubicBezTo>
                <a:cubicBezTo>
                  <a:pt x="1297993" y="1344"/>
                  <a:pt x="1545801" y="-3429"/>
                  <a:pt x="1829664" y="0"/>
                </a:cubicBezTo>
                <a:cubicBezTo>
                  <a:pt x="2054195" y="-43169"/>
                  <a:pt x="2098113" y="2384"/>
                  <a:pt x="2353680" y="0"/>
                </a:cubicBezTo>
                <a:cubicBezTo>
                  <a:pt x="2385259" y="-772"/>
                  <a:pt x="2427406" y="40102"/>
                  <a:pt x="2429031" y="88360"/>
                </a:cubicBezTo>
                <a:cubicBezTo>
                  <a:pt x="2399040" y="297325"/>
                  <a:pt x="2380228" y="448750"/>
                  <a:pt x="2429031" y="766494"/>
                </a:cubicBezTo>
                <a:cubicBezTo>
                  <a:pt x="2498375" y="994535"/>
                  <a:pt x="2428704" y="1133030"/>
                  <a:pt x="2429031" y="1392465"/>
                </a:cubicBezTo>
                <a:cubicBezTo>
                  <a:pt x="2421896" y="1420023"/>
                  <a:pt x="2396264" y="1466363"/>
                  <a:pt x="2353680" y="1480827"/>
                </a:cubicBezTo>
                <a:cubicBezTo>
                  <a:pt x="2148289" y="1576538"/>
                  <a:pt x="1973240" y="1484755"/>
                  <a:pt x="1784097" y="1480827"/>
                </a:cubicBezTo>
                <a:cubicBezTo>
                  <a:pt x="1537682" y="1488931"/>
                  <a:pt x="1462242" y="1445897"/>
                  <a:pt x="1191731" y="1480827"/>
                </a:cubicBezTo>
                <a:cubicBezTo>
                  <a:pt x="949646" y="1514545"/>
                  <a:pt x="714849" y="1428296"/>
                  <a:pt x="576582" y="1480827"/>
                </a:cubicBezTo>
                <a:cubicBezTo>
                  <a:pt x="468345" y="1484647"/>
                  <a:pt x="319361" y="1509509"/>
                  <a:pt x="75349" y="1480827"/>
                </a:cubicBezTo>
                <a:cubicBezTo>
                  <a:pt x="41684" y="1479778"/>
                  <a:pt x="8506" y="1432792"/>
                  <a:pt x="0" y="1392465"/>
                </a:cubicBezTo>
                <a:cubicBezTo>
                  <a:pt x="-12968" y="1177468"/>
                  <a:pt x="106176" y="1037943"/>
                  <a:pt x="0" y="766494"/>
                </a:cubicBezTo>
                <a:cubicBezTo>
                  <a:pt x="-100597" y="442836"/>
                  <a:pt x="18514" y="279621"/>
                  <a:pt x="0" y="88360"/>
                </a:cubicBezTo>
                <a:close/>
              </a:path>
            </a:pathLst>
          </a:custGeom>
          <a:solidFill>
            <a:srgbClr val="9C0150"/>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b="1" dirty="0">
                <a:solidFill>
                  <a:srgbClr val="E0DF46"/>
                </a:solidFill>
                <a:ea typeface="Open Sans"/>
                <a:cs typeface="Calibri" panose="020F0502020204030204" pitchFamily="34" charset="0"/>
              </a:rPr>
              <a:t>If you have to eat fish, choose farmed shellfish</a:t>
            </a:r>
          </a:p>
        </p:txBody>
      </p:sp>
      <p:pic>
        <p:nvPicPr>
          <p:cNvPr id="17" name="Picture 6" descr="Free vector graphics of Exclamation mark">
            <a:extLst>
              <a:ext uri="{FF2B5EF4-FFF2-40B4-BE49-F238E27FC236}">
                <a16:creationId xmlns:a16="http://schemas.microsoft.com/office/drawing/2014/main" id="{9290E414-74C3-6DF9-16E4-9BA461B226B1}"/>
              </a:ext>
            </a:extLst>
          </p:cNvPr>
          <p:cNvPicPr>
            <a:picLocks noChangeAspect="1" noChangeArrowheads="1"/>
          </p:cNvPicPr>
          <p:nvPr/>
        </p:nvPicPr>
        <p:blipFill>
          <a:blip r:embed="rId9">
            <a:alphaModFix amt="42000"/>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574769" y="4770364"/>
            <a:ext cx="1962451" cy="17285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Free vector graphics of Question mark">
            <a:extLst>
              <a:ext uri="{FF2B5EF4-FFF2-40B4-BE49-F238E27FC236}">
                <a16:creationId xmlns:a16="http://schemas.microsoft.com/office/drawing/2014/main" id="{862D2635-E857-D2C2-B02E-DAE8527336B0}"/>
              </a:ext>
            </a:extLst>
          </p:cNvPr>
          <p:cNvPicPr>
            <a:picLocks noChangeAspect="1" noChangeArrowheads="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50689" y="1992933"/>
            <a:ext cx="3240129" cy="4552248"/>
          </a:xfrm>
          <a:prstGeom prst="rect">
            <a:avLst/>
          </a:prstGeom>
          <a:noFill/>
        </p:spPr>
      </p:pic>
      <p:sp>
        <p:nvSpPr>
          <p:cNvPr id="16" name="Rounded Rectangle 10">
            <a:extLst>
              <a:ext uri="{FF2B5EF4-FFF2-40B4-BE49-F238E27FC236}">
                <a16:creationId xmlns:a16="http://schemas.microsoft.com/office/drawing/2014/main" id="{F75ED4D3-D0BA-4B9C-B4BA-746BCA2702C1}"/>
              </a:ext>
            </a:extLst>
          </p:cNvPr>
          <p:cNvSpPr/>
          <p:nvPr/>
        </p:nvSpPr>
        <p:spPr>
          <a:xfrm>
            <a:off x="5488362" y="4364579"/>
            <a:ext cx="2135264" cy="1174966"/>
          </a:xfrm>
          <a:custGeom>
            <a:avLst/>
            <a:gdLst>
              <a:gd name="connsiteX0" fmla="*/ 0 w 2135264"/>
              <a:gd name="connsiteY0" fmla="*/ 70110 h 1174966"/>
              <a:gd name="connsiteX1" fmla="*/ 66237 w 2135264"/>
              <a:gd name="connsiteY1" fmla="*/ 0 h 1174966"/>
              <a:gd name="connsiteX2" fmla="*/ 586962 w 2135264"/>
              <a:gd name="connsiteY2" fmla="*/ 0 h 1174966"/>
              <a:gd name="connsiteX3" fmla="*/ 1067632 w 2135264"/>
              <a:gd name="connsiteY3" fmla="*/ 0 h 1174966"/>
              <a:gd name="connsiteX4" fmla="*/ 1608384 w 2135264"/>
              <a:gd name="connsiteY4" fmla="*/ 0 h 1174966"/>
              <a:gd name="connsiteX5" fmla="*/ 2069026 w 2135264"/>
              <a:gd name="connsiteY5" fmla="*/ 0 h 1174966"/>
              <a:gd name="connsiteX6" fmla="*/ 2135264 w 2135264"/>
              <a:gd name="connsiteY6" fmla="*/ 70110 h 1174966"/>
              <a:gd name="connsiteX7" fmla="*/ 2135264 w 2135264"/>
              <a:gd name="connsiteY7" fmla="*/ 608177 h 1174966"/>
              <a:gd name="connsiteX8" fmla="*/ 2135264 w 2135264"/>
              <a:gd name="connsiteY8" fmla="*/ 1104855 h 1174966"/>
              <a:gd name="connsiteX9" fmla="*/ 2069026 w 2135264"/>
              <a:gd name="connsiteY9" fmla="*/ 1174966 h 1174966"/>
              <a:gd name="connsiteX10" fmla="*/ 1568328 w 2135264"/>
              <a:gd name="connsiteY10" fmla="*/ 1174966 h 1174966"/>
              <a:gd name="connsiteX11" fmla="*/ 1047603 w 2135264"/>
              <a:gd name="connsiteY11" fmla="*/ 1174966 h 1174966"/>
              <a:gd name="connsiteX12" fmla="*/ 506850 w 2135264"/>
              <a:gd name="connsiteY12" fmla="*/ 1174966 h 1174966"/>
              <a:gd name="connsiteX13" fmla="*/ 66237 w 2135264"/>
              <a:gd name="connsiteY13" fmla="*/ 1174966 h 1174966"/>
              <a:gd name="connsiteX14" fmla="*/ 0 w 2135264"/>
              <a:gd name="connsiteY14" fmla="*/ 1104855 h 1174966"/>
              <a:gd name="connsiteX15" fmla="*/ 0 w 2135264"/>
              <a:gd name="connsiteY15" fmla="*/ 608177 h 1174966"/>
              <a:gd name="connsiteX16" fmla="*/ 0 w 2135264"/>
              <a:gd name="connsiteY16" fmla="*/ 70110 h 1174966"/>
              <a:gd name="connsiteX0" fmla="*/ 0 w 2135264"/>
              <a:gd name="connsiteY0" fmla="*/ 70110 h 1174966"/>
              <a:gd name="connsiteX1" fmla="*/ 66237 w 2135264"/>
              <a:gd name="connsiteY1" fmla="*/ 0 h 1174966"/>
              <a:gd name="connsiteX2" fmla="*/ 526878 w 2135264"/>
              <a:gd name="connsiteY2" fmla="*/ 0 h 1174966"/>
              <a:gd name="connsiteX3" fmla="*/ 987519 w 2135264"/>
              <a:gd name="connsiteY3" fmla="*/ 0 h 1174966"/>
              <a:gd name="connsiteX4" fmla="*/ 1428133 w 2135264"/>
              <a:gd name="connsiteY4" fmla="*/ 0 h 1174966"/>
              <a:gd name="connsiteX5" fmla="*/ 2069026 w 2135264"/>
              <a:gd name="connsiteY5" fmla="*/ 0 h 1174966"/>
              <a:gd name="connsiteX6" fmla="*/ 2135264 w 2135264"/>
              <a:gd name="connsiteY6" fmla="*/ 70110 h 1174966"/>
              <a:gd name="connsiteX7" fmla="*/ 2135264 w 2135264"/>
              <a:gd name="connsiteY7" fmla="*/ 577135 h 1174966"/>
              <a:gd name="connsiteX8" fmla="*/ 2135264 w 2135264"/>
              <a:gd name="connsiteY8" fmla="*/ 1104855 h 1174966"/>
              <a:gd name="connsiteX9" fmla="*/ 2069026 w 2135264"/>
              <a:gd name="connsiteY9" fmla="*/ 1174966 h 1174966"/>
              <a:gd name="connsiteX10" fmla="*/ 1528273 w 2135264"/>
              <a:gd name="connsiteY10" fmla="*/ 1174966 h 1174966"/>
              <a:gd name="connsiteX11" fmla="*/ 1027575 w 2135264"/>
              <a:gd name="connsiteY11" fmla="*/ 1174966 h 1174966"/>
              <a:gd name="connsiteX12" fmla="*/ 526878 w 2135264"/>
              <a:gd name="connsiteY12" fmla="*/ 1174966 h 1174966"/>
              <a:gd name="connsiteX13" fmla="*/ 66237 w 2135264"/>
              <a:gd name="connsiteY13" fmla="*/ 1174966 h 1174966"/>
              <a:gd name="connsiteX14" fmla="*/ 0 w 2135264"/>
              <a:gd name="connsiteY14" fmla="*/ 1104855 h 1174966"/>
              <a:gd name="connsiteX15" fmla="*/ 0 w 2135264"/>
              <a:gd name="connsiteY15" fmla="*/ 587483 h 1174966"/>
              <a:gd name="connsiteX16" fmla="*/ 0 w 2135264"/>
              <a:gd name="connsiteY16" fmla="*/ 70110 h 1174966"/>
              <a:gd name="connsiteX0" fmla="*/ 0 w 2135264"/>
              <a:gd name="connsiteY0" fmla="*/ 70110 h 1174966"/>
              <a:gd name="connsiteX1" fmla="*/ 66237 w 2135264"/>
              <a:gd name="connsiteY1" fmla="*/ 0 h 1174966"/>
              <a:gd name="connsiteX2" fmla="*/ 586962 w 2135264"/>
              <a:gd name="connsiteY2" fmla="*/ 0 h 1174966"/>
              <a:gd name="connsiteX3" fmla="*/ 1067632 w 2135264"/>
              <a:gd name="connsiteY3" fmla="*/ 0 h 1174966"/>
              <a:gd name="connsiteX4" fmla="*/ 1608384 w 2135264"/>
              <a:gd name="connsiteY4" fmla="*/ 0 h 1174966"/>
              <a:gd name="connsiteX5" fmla="*/ 2069026 w 2135264"/>
              <a:gd name="connsiteY5" fmla="*/ 0 h 1174966"/>
              <a:gd name="connsiteX6" fmla="*/ 2135264 w 2135264"/>
              <a:gd name="connsiteY6" fmla="*/ 70110 h 1174966"/>
              <a:gd name="connsiteX7" fmla="*/ 2135264 w 2135264"/>
              <a:gd name="connsiteY7" fmla="*/ 608177 h 1174966"/>
              <a:gd name="connsiteX8" fmla="*/ 2135264 w 2135264"/>
              <a:gd name="connsiteY8" fmla="*/ 1104855 h 1174966"/>
              <a:gd name="connsiteX9" fmla="*/ 2069026 w 2135264"/>
              <a:gd name="connsiteY9" fmla="*/ 1174966 h 1174966"/>
              <a:gd name="connsiteX10" fmla="*/ 1568328 w 2135264"/>
              <a:gd name="connsiteY10" fmla="*/ 1174966 h 1174966"/>
              <a:gd name="connsiteX11" fmla="*/ 1047603 w 2135264"/>
              <a:gd name="connsiteY11" fmla="*/ 1174966 h 1174966"/>
              <a:gd name="connsiteX12" fmla="*/ 506850 w 2135264"/>
              <a:gd name="connsiteY12" fmla="*/ 1174966 h 1174966"/>
              <a:gd name="connsiteX13" fmla="*/ 66237 w 2135264"/>
              <a:gd name="connsiteY13" fmla="*/ 1174966 h 1174966"/>
              <a:gd name="connsiteX14" fmla="*/ 0 w 2135264"/>
              <a:gd name="connsiteY14" fmla="*/ 1104855 h 1174966"/>
              <a:gd name="connsiteX15" fmla="*/ 0 w 2135264"/>
              <a:gd name="connsiteY15" fmla="*/ 608177 h 1174966"/>
              <a:gd name="connsiteX16" fmla="*/ 0 w 2135264"/>
              <a:gd name="connsiteY16" fmla="*/ 70110 h 117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35264" h="1174966" fill="none" extrusionOk="0">
                <a:moveTo>
                  <a:pt x="0" y="70110"/>
                </a:moveTo>
                <a:cubicBezTo>
                  <a:pt x="3842" y="36413"/>
                  <a:pt x="40399" y="5434"/>
                  <a:pt x="66237" y="0"/>
                </a:cubicBezTo>
                <a:cubicBezTo>
                  <a:pt x="238350" y="-878"/>
                  <a:pt x="469001" y="4278"/>
                  <a:pt x="586962" y="0"/>
                </a:cubicBezTo>
                <a:cubicBezTo>
                  <a:pt x="705908" y="-40782"/>
                  <a:pt x="901139" y="29500"/>
                  <a:pt x="1067632" y="0"/>
                </a:cubicBezTo>
                <a:cubicBezTo>
                  <a:pt x="1173326" y="1530"/>
                  <a:pt x="1399760" y="8418"/>
                  <a:pt x="1608384" y="0"/>
                </a:cubicBezTo>
                <a:cubicBezTo>
                  <a:pt x="1815569" y="-32329"/>
                  <a:pt x="1826246" y="3888"/>
                  <a:pt x="2069026" y="0"/>
                </a:cubicBezTo>
                <a:cubicBezTo>
                  <a:pt x="2090797" y="1763"/>
                  <a:pt x="2137474" y="40252"/>
                  <a:pt x="2135264" y="70110"/>
                </a:cubicBezTo>
                <a:cubicBezTo>
                  <a:pt x="2140617" y="275238"/>
                  <a:pt x="2108272" y="381060"/>
                  <a:pt x="2135264" y="608177"/>
                </a:cubicBezTo>
                <a:cubicBezTo>
                  <a:pt x="2183291" y="741619"/>
                  <a:pt x="2072777" y="900518"/>
                  <a:pt x="2135264" y="1104855"/>
                </a:cubicBezTo>
                <a:cubicBezTo>
                  <a:pt x="2126738" y="1134575"/>
                  <a:pt x="2102775" y="1165044"/>
                  <a:pt x="2069026" y="1174966"/>
                </a:cubicBezTo>
                <a:cubicBezTo>
                  <a:pt x="1853092" y="1244786"/>
                  <a:pt x="1705271" y="1155582"/>
                  <a:pt x="1568328" y="1174966"/>
                </a:cubicBezTo>
                <a:cubicBezTo>
                  <a:pt x="1367142" y="1173253"/>
                  <a:pt x="1309711" y="1136429"/>
                  <a:pt x="1047603" y="1174966"/>
                </a:cubicBezTo>
                <a:cubicBezTo>
                  <a:pt x="802263" y="1176373"/>
                  <a:pt x="647434" y="1134495"/>
                  <a:pt x="506850" y="1174966"/>
                </a:cubicBezTo>
                <a:cubicBezTo>
                  <a:pt x="374766" y="1176116"/>
                  <a:pt x="270112" y="1192201"/>
                  <a:pt x="66237" y="1174966"/>
                </a:cubicBezTo>
                <a:cubicBezTo>
                  <a:pt x="40959" y="1174409"/>
                  <a:pt x="18198" y="1149823"/>
                  <a:pt x="0" y="1104855"/>
                </a:cubicBezTo>
                <a:cubicBezTo>
                  <a:pt x="-23230" y="926222"/>
                  <a:pt x="90351" y="843311"/>
                  <a:pt x="0" y="608177"/>
                </a:cubicBezTo>
                <a:cubicBezTo>
                  <a:pt x="-85284" y="351375"/>
                  <a:pt x="-24821" y="220179"/>
                  <a:pt x="0" y="70110"/>
                </a:cubicBezTo>
                <a:close/>
              </a:path>
              <a:path w="2135264" h="1174966" stroke="0" extrusionOk="0">
                <a:moveTo>
                  <a:pt x="0" y="70110"/>
                </a:moveTo>
                <a:cubicBezTo>
                  <a:pt x="-4037" y="36450"/>
                  <a:pt x="25006" y="3662"/>
                  <a:pt x="66237" y="0"/>
                </a:cubicBezTo>
                <a:cubicBezTo>
                  <a:pt x="145639" y="-38160"/>
                  <a:pt x="399478" y="-13519"/>
                  <a:pt x="526878" y="0"/>
                </a:cubicBezTo>
                <a:cubicBezTo>
                  <a:pt x="678862" y="-33949"/>
                  <a:pt x="777472" y="36719"/>
                  <a:pt x="987519" y="0"/>
                </a:cubicBezTo>
                <a:cubicBezTo>
                  <a:pt x="1135803" y="-17190"/>
                  <a:pt x="1342836" y="-12085"/>
                  <a:pt x="1428133" y="0"/>
                </a:cubicBezTo>
                <a:cubicBezTo>
                  <a:pt x="1534451" y="-57348"/>
                  <a:pt x="1978146" y="58474"/>
                  <a:pt x="2069026" y="0"/>
                </a:cubicBezTo>
                <a:cubicBezTo>
                  <a:pt x="2119055" y="6586"/>
                  <a:pt x="2137290" y="42669"/>
                  <a:pt x="2135264" y="70110"/>
                </a:cubicBezTo>
                <a:cubicBezTo>
                  <a:pt x="2173369" y="168237"/>
                  <a:pt x="2074147" y="437754"/>
                  <a:pt x="2135264" y="577135"/>
                </a:cubicBezTo>
                <a:cubicBezTo>
                  <a:pt x="2075643" y="762540"/>
                  <a:pt x="2141366" y="859448"/>
                  <a:pt x="2135264" y="1104855"/>
                </a:cubicBezTo>
                <a:cubicBezTo>
                  <a:pt x="2128112" y="1148204"/>
                  <a:pt x="2118729" y="1176952"/>
                  <a:pt x="2069026" y="1174966"/>
                </a:cubicBezTo>
                <a:cubicBezTo>
                  <a:pt x="1850429" y="1141231"/>
                  <a:pt x="1755156" y="1107127"/>
                  <a:pt x="1528273" y="1174966"/>
                </a:cubicBezTo>
                <a:cubicBezTo>
                  <a:pt x="1310618" y="1253889"/>
                  <a:pt x="1237033" y="1131581"/>
                  <a:pt x="1027575" y="1174966"/>
                </a:cubicBezTo>
                <a:cubicBezTo>
                  <a:pt x="769729" y="1195454"/>
                  <a:pt x="662146" y="1168862"/>
                  <a:pt x="526878" y="1174966"/>
                </a:cubicBezTo>
                <a:cubicBezTo>
                  <a:pt x="342808" y="1192490"/>
                  <a:pt x="277468" y="1182724"/>
                  <a:pt x="66237" y="1174966"/>
                </a:cubicBezTo>
                <a:cubicBezTo>
                  <a:pt x="44716" y="1163799"/>
                  <a:pt x="6668" y="1138817"/>
                  <a:pt x="0" y="1104855"/>
                </a:cubicBezTo>
                <a:cubicBezTo>
                  <a:pt x="12148" y="1038930"/>
                  <a:pt x="65358" y="699145"/>
                  <a:pt x="0" y="587483"/>
                </a:cubicBezTo>
                <a:cubicBezTo>
                  <a:pt x="-47958" y="456855"/>
                  <a:pt x="-21813" y="264852"/>
                  <a:pt x="0" y="70110"/>
                </a:cubicBezTo>
                <a:close/>
              </a:path>
              <a:path w="2135264" h="1174966" fill="none" stroke="0" extrusionOk="0">
                <a:moveTo>
                  <a:pt x="0" y="70110"/>
                </a:moveTo>
                <a:cubicBezTo>
                  <a:pt x="1169" y="29077"/>
                  <a:pt x="34253" y="4075"/>
                  <a:pt x="66237" y="0"/>
                </a:cubicBezTo>
                <a:cubicBezTo>
                  <a:pt x="213538" y="24324"/>
                  <a:pt x="453017" y="16790"/>
                  <a:pt x="586962" y="0"/>
                </a:cubicBezTo>
                <a:cubicBezTo>
                  <a:pt x="705435" y="-27563"/>
                  <a:pt x="900592" y="-31056"/>
                  <a:pt x="1067632" y="0"/>
                </a:cubicBezTo>
                <a:cubicBezTo>
                  <a:pt x="1213295" y="-12453"/>
                  <a:pt x="1350576" y="-12140"/>
                  <a:pt x="1608384" y="0"/>
                </a:cubicBezTo>
                <a:cubicBezTo>
                  <a:pt x="1811796" y="-22379"/>
                  <a:pt x="1837455" y="15460"/>
                  <a:pt x="2069026" y="0"/>
                </a:cubicBezTo>
                <a:cubicBezTo>
                  <a:pt x="2120422" y="-6503"/>
                  <a:pt x="2133505" y="25609"/>
                  <a:pt x="2135264" y="70110"/>
                </a:cubicBezTo>
                <a:cubicBezTo>
                  <a:pt x="2109158" y="194857"/>
                  <a:pt x="2077586" y="343505"/>
                  <a:pt x="2135264" y="608177"/>
                </a:cubicBezTo>
                <a:cubicBezTo>
                  <a:pt x="2201325" y="789728"/>
                  <a:pt x="2143512" y="938472"/>
                  <a:pt x="2135264" y="1104855"/>
                </a:cubicBezTo>
                <a:cubicBezTo>
                  <a:pt x="2135763" y="1135773"/>
                  <a:pt x="2112094" y="1175211"/>
                  <a:pt x="2069026" y="1174966"/>
                </a:cubicBezTo>
                <a:cubicBezTo>
                  <a:pt x="1944697" y="1246613"/>
                  <a:pt x="1751591" y="1135372"/>
                  <a:pt x="1568328" y="1174966"/>
                </a:cubicBezTo>
                <a:cubicBezTo>
                  <a:pt x="1365779" y="1203616"/>
                  <a:pt x="1259361" y="1154642"/>
                  <a:pt x="1047603" y="1174966"/>
                </a:cubicBezTo>
                <a:cubicBezTo>
                  <a:pt x="830922" y="1224813"/>
                  <a:pt x="613750" y="1146208"/>
                  <a:pt x="506850" y="1174966"/>
                </a:cubicBezTo>
                <a:cubicBezTo>
                  <a:pt x="420618" y="1191279"/>
                  <a:pt x="296844" y="1199315"/>
                  <a:pt x="66237" y="1174966"/>
                </a:cubicBezTo>
                <a:cubicBezTo>
                  <a:pt x="21936" y="1171270"/>
                  <a:pt x="-3636" y="1134983"/>
                  <a:pt x="0" y="1104855"/>
                </a:cubicBezTo>
                <a:cubicBezTo>
                  <a:pt x="-17141" y="950433"/>
                  <a:pt x="55629" y="823570"/>
                  <a:pt x="0" y="608177"/>
                </a:cubicBezTo>
                <a:cubicBezTo>
                  <a:pt x="-48292" y="374328"/>
                  <a:pt x="42409" y="236562"/>
                  <a:pt x="0" y="70110"/>
                </a:cubicBezTo>
                <a:close/>
              </a:path>
              <a:path w="2135264" h="1174966" fill="none" stroke="0" extrusionOk="0">
                <a:moveTo>
                  <a:pt x="0" y="70110"/>
                </a:moveTo>
                <a:cubicBezTo>
                  <a:pt x="-2001" y="40848"/>
                  <a:pt x="31619" y="-357"/>
                  <a:pt x="66237" y="0"/>
                </a:cubicBezTo>
                <a:cubicBezTo>
                  <a:pt x="234766" y="2681"/>
                  <a:pt x="454892" y="34149"/>
                  <a:pt x="586962" y="0"/>
                </a:cubicBezTo>
                <a:cubicBezTo>
                  <a:pt x="700524" y="-85805"/>
                  <a:pt x="901102" y="8986"/>
                  <a:pt x="1067632" y="0"/>
                </a:cubicBezTo>
                <a:cubicBezTo>
                  <a:pt x="1175789" y="-3021"/>
                  <a:pt x="1369554" y="2180"/>
                  <a:pt x="1608384" y="0"/>
                </a:cubicBezTo>
                <a:cubicBezTo>
                  <a:pt x="1813803" y="-32194"/>
                  <a:pt x="1841767" y="2397"/>
                  <a:pt x="2069026" y="0"/>
                </a:cubicBezTo>
                <a:cubicBezTo>
                  <a:pt x="2099808" y="-866"/>
                  <a:pt x="2133962" y="32198"/>
                  <a:pt x="2135264" y="70110"/>
                </a:cubicBezTo>
                <a:cubicBezTo>
                  <a:pt x="2095234" y="237368"/>
                  <a:pt x="2089073" y="343520"/>
                  <a:pt x="2135264" y="608177"/>
                </a:cubicBezTo>
                <a:cubicBezTo>
                  <a:pt x="2217353" y="802433"/>
                  <a:pt x="2136867" y="892672"/>
                  <a:pt x="2135264" y="1104855"/>
                </a:cubicBezTo>
                <a:cubicBezTo>
                  <a:pt x="2128784" y="1127343"/>
                  <a:pt x="2107743" y="1160499"/>
                  <a:pt x="2069026" y="1174966"/>
                </a:cubicBezTo>
                <a:cubicBezTo>
                  <a:pt x="1891155" y="1268172"/>
                  <a:pt x="1739433" y="1195574"/>
                  <a:pt x="1568328" y="1174966"/>
                </a:cubicBezTo>
                <a:cubicBezTo>
                  <a:pt x="1355184" y="1181654"/>
                  <a:pt x="1293436" y="1145439"/>
                  <a:pt x="1047603" y="1174966"/>
                </a:cubicBezTo>
                <a:cubicBezTo>
                  <a:pt x="832808" y="1202327"/>
                  <a:pt x="628695" y="1133951"/>
                  <a:pt x="506850" y="1174966"/>
                </a:cubicBezTo>
                <a:cubicBezTo>
                  <a:pt x="391523" y="1178940"/>
                  <a:pt x="286136" y="1206284"/>
                  <a:pt x="66237" y="1174966"/>
                </a:cubicBezTo>
                <a:cubicBezTo>
                  <a:pt x="36213" y="1174259"/>
                  <a:pt x="8400" y="1137360"/>
                  <a:pt x="0" y="1104855"/>
                </a:cubicBezTo>
                <a:cubicBezTo>
                  <a:pt x="-13739" y="934390"/>
                  <a:pt x="85548" y="831359"/>
                  <a:pt x="0" y="608177"/>
                </a:cubicBezTo>
                <a:cubicBezTo>
                  <a:pt x="-106043" y="342067"/>
                  <a:pt x="11299" y="209171"/>
                  <a:pt x="0" y="70110"/>
                </a:cubicBezTo>
                <a:close/>
              </a:path>
            </a:pathLst>
          </a:custGeom>
          <a:solidFill>
            <a:srgbClr val="9C0150"/>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b="1" dirty="0">
                <a:solidFill>
                  <a:srgbClr val="E0DF46"/>
                </a:solidFill>
                <a:ea typeface="Open Sans"/>
                <a:cs typeface="Calibri" panose="020F0502020204030204" pitchFamily="34" charset="0"/>
              </a:rPr>
              <a:t>Be aware of greenwashing</a:t>
            </a:r>
          </a:p>
        </p:txBody>
      </p:sp>
      <p:sp>
        <p:nvSpPr>
          <p:cNvPr id="20" name="Rounded Rectangle 10">
            <a:extLst>
              <a:ext uri="{FF2B5EF4-FFF2-40B4-BE49-F238E27FC236}">
                <a16:creationId xmlns:a16="http://schemas.microsoft.com/office/drawing/2014/main" id="{1F7B4800-2811-16FB-8206-04C843301E38}"/>
              </a:ext>
            </a:extLst>
          </p:cNvPr>
          <p:cNvSpPr/>
          <p:nvPr/>
        </p:nvSpPr>
        <p:spPr>
          <a:xfrm>
            <a:off x="9032598" y="2887908"/>
            <a:ext cx="2782410" cy="2064154"/>
          </a:xfrm>
          <a:custGeom>
            <a:avLst/>
            <a:gdLst>
              <a:gd name="connsiteX0" fmla="*/ 0 w 2782410"/>
              <a:gd name="connsiteY0" fmla="*/ 123167 h 2064154"/>
              <a:gd name="connsiteX1" fmla="*/ 86311 w 2782410"/>
              <a:gd name="connsiteY1" fmla="*/ 0 h 2064154"/>
              <a:gd name="connsiteX2" fmla="*/ 764855 w 2782410"/>
              <a:gd name="connsiteY2" fmla="*/ 0 h 2064154"/>
              <a:gd name="connsiteX3" fmla="*/ 1391205 w 2782410"/>
              <a:gd name="connsiteY3" fmla="*/ 0 h 2064154"/>
              <a:gd name="connsiteX4" fmla="*/ 2095846 w 2782410"/>
              <a:gd name="connsiteY4" fmla="*/ 0 h 2064154"/>
              <a:gd name="connsiteX5" fmla="*/ 2696097 w 2782410"/>
              <a:gd name="connsiteY5" fmla="*/ 0 h 2064154"/>
              <a:gd name="connsiteX6" fmla="*/ 2782410 w 2782410"/>
              <a:gd name="connsiteY6" fmla="*/ 123167 h 2064154"/>
              <a:gd name="connsiteX7" fmla="*/ 2782410 w 2782410"/>
              <a:gd name="connsiteY7" fmla="*/ 1068432 h 2064154"/>
              <a:gd name="connsiteX8" fmla="*/ 2782410 w 2782410"/>
              <a:gd name="connsiteY8" fmla="*/ 1940985 h 2064154"/>
              <a:gd name="connsiteX9" fmla="*/ 2696097 w 2782410"/>
              <a:gd name="connsiteY9" fmla="*/ 2064154 h 2064154"/>
              <a:gd name="connsiteX10" fmla="*/ 2043650 w 2782410"/>
              <a:gd name="connsiteY10" fmla="*/ 2064154 h 2064154"/>
              <a:gd name="connsiteX11" fmla="*/ 1365106 w 2782410"/>
              <a:gd name="connsiteY11" fmla="*/ 2064154 h 2064154"/>
              <a:gd name="connsiteX12" fmla="*/ 660464 w 2782410"/>
              <a:gd name="connsiteY12" fmla="*/ 2064154 h 2064154"/>
              <a:gd name="connsiteX13" fmla="*/ 86311 w 2782410"/>
              <a:gd name="connsiteY13" fmla="*/ 2064154 h 2064154"/>
              <a:gd name="connsiteX14" fmla="*/ 0 w 2782410"/>
              <a:gd name="connsiteY14" fmla="*/ 1940985 h 2064154"/>
              <a:gd name="connsiteX15" fmla="*/ 0 w 2782410"/>
              <a:gd name="connsiteY15" fmla="*/ 1068432 h 2064154"/>
              <a:gd name="connsiteX16" fmla="*/ 0 w 2782410"/>
              <a:gd name="connsiteY16" fmla="*/ 123167 h 2064154"/>
              <a:gd name="connsiteX0" fmla="*/ 0 w 2782410"/>
              <a:gd name="connsiteY0" fmla="*/ 123167 h 2064154"/>
              <a:gd name="connsiteX1" fmla="*/ 86311 w 2782410"/>
              <a:gd name="connsiteY1" fmla="*/ 0 h 2064154"/>
              <a:gd name="connsiteX2" fmla="*/ 686562 w 2782410"/>
              <a:gd name="connsiteY2" fmla="*/ 0 h 2064154"/>
              <a:gd name="connsiteX3" fmla="*/ 1286812 w 2782410"/>
              <a:gd name="connsiteY3" fmla="*/ 0 h 2064154"/>
              <a:gd name="connsiteX4" fmla="*/ 1860965 w 2782410"/>
              <a:gd name="connsiteY4" fmla="*/ 0 h 2064154"/>
              <a:gd name="connsiteX5" fmla="*/ 2696097 w 2782410"/>
              <a:gd name="connsiteY5" fmla="*/ 0 h 2064154"/>
              <a:gd name="connsiteX6" fmla="*/ 2782410 w 2782410"/>
              <a:gd name="connsiteY6" fmla="*/ 123167 h 2064154"/>
              <a:gd name="connsiteX7" fmla="*/ 2782410 w 2782410"/>
              <a:gd name="connsiteY7" fmla="*/ 1013898 h 2064154"/>
              <a:gd name="connsiteX8" fmla="*/ 2782410 w 2782410"/>
              <a:gd name="connsiteY8" fmla="*/ 1940985 h 2064154"/>
              <a:gd name="connsiteX9" fmla="*/ 2696097 w 2782410"/>
              <a:gd name="connsiteY9" fmla="*/ 2064154 h 2064154"/>
              <a:gd name="connsiteX10" fmla="*/ 1991455 w 2782410"/>
              <a:gd name="connsiteY10" fmla="*/ 2064154 h 2064154"/>
              <a:gd name="connsiteX11" fmla="*/ 1339008 w 2782410"/>
              <a:gd name="connsiteY11" fmla="*/ 2064154 h 2064154"/>
              <a:gd name="connsiteX12" fmla="*/ 686562 w 2782410"/>
              <a:gd name="connsiteY12" fmla="*/ 2064154 h 2064154"/>
              <a:gd name="connsiteX13" fmla="*/ 86311 w 2782410"/>
              <a:gd name="connsiteY13" fmla="*/ 2064154 h 2064154"/>
              <a:gd name="connsiteX14" fmla="*/ 0 w 2782410"/>
              <a:gd name="connsiteY14" fmla="*/ 1940985 h 2064154"/>
              <a:gd name="connsiteX15" fmla="*/ 0 w 2782410"/>
              <a:gd name="connsiteY15" fmla="*/ 1032077 h 2064154"/>
              <a:gd name="connsiteX16" fmla="*/ 0 w 2782410"/>
              <a:gd name="connsiteY16" fmla="*/ 123167 h 2064154"/>
              <a:gd name="connsiteX0" fmla="*/ 0 w 2782410"/>
              <a:gd name="connsiteY0" fmla="*/ 123167 h 2064154"/>
              <a:gd name="connsiteX1" fmla="*/ 86311 w 2782410"/>
              <a:gd name="connsiteY1" fmla="*/ 0 h 2064154"/>
              <a:gd name="connsiteX2" fmla="*/ 764855 w 2782410"/>
              <a:gd name="connsiteY2" fmla="*/ 0 h 2064154"/>
              <a:gd name="connsiteX3" fmla="*/ 1391205 w 2782410"/>
              <a:gd name="connsiteY3" fmla="*/ 0 h 2064154"/>
              <a:gd name="connsiteX4" fmla="*/ 2095846 w 2782410"/>
              <a:gd name="connsiteY4" fmla="*/ 0 h 2064154"/>
              <a:gd name="connsiteX5" fmla="*/ 2696097 w 2782410"/>
              <a:gd name="connsiteY5" fmla="*/ 0 h 2064154"/>
              <a:gd name="connsiteX6" fmla="*/ 2782410 w 2782410"/>
              <a:gd name="connsiteY6" fmla="*/ 123167 h 2064154"/>
              <a:gd name="connsiteX7" fmla="*/ 2782410 w 2782410"/>
              <a:gd name="connsiteY7" fmla="*/ 1068432 h 2064154"/>
              <a:gd name="connsiteX8" fmla="*/ 2782410 w 2782410"/>
              <a:gd name="connsiteY8" fmla="*/ 1940985 h 2064154"/>
              <a:gd name="connsiteX9" fmla="*/ 2696097 w 2782410"/>
              <a:gd name="connsiteY9" fmla="*/ 2064154 h 2064154"/>
              <a:gd name="connsiteX10" fmla="*/ 2043650 w 2782410"/>
              <a:gd name="connsiteY10" fmla="*/ 2064154 h 2064154"/>
              <a:gd name="connsiteX11" fmla="*/ 1365106 w 2782410"/>
              <a:gd name="connsiteY11" fmla="*/ 2064154 h 2064154"/>
              <a:gd name="connsiteX12" fmla="*/ 660464 w 2782410"/>
              <a:gd name="connsiteY12" fmla="*/ 2064154 h 2064154"/>
              <a:gd name="connsiteX13" fmla="*/ 86311 w 2782410"/>
              <a:gd name="connsiteY13" fmla="*/ 2064154 h 2064154"/>
              <a:gd name="connsiteX14" fmla="*/ 0 w 2782410"/>
              <a:gd name="connsiteY14" fmla="*/ 1940985 h 2064154"/>
              <a:gd name="connsiteX15" fmla="*/ 0 w 2782410"/>
              <a:gd name="connsiteY15" fmla="*/ 1068432 h 2064154"/>
              <a:gd name="connsiteX16" fmla="*/ 0 w 2782410"/>
              <a:gd name="connsiteY16" fmla="*/ 123167 h 206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2410" h="2064154" fill="none" extrusionOk="0">
                <a:moveTo>
                  <a:pt x="0" y="123167"/>
                </a:moveTo>
                <a:cubicBezTo>
                  <a:pt x="4679" y="61543"/>
                  <a:pt x="51535" y="5928"/>
                  <a:pt x="86311" y="0"/>
                </a:cubicBezTo>
                <a:cubicBezTo>
                  <a:pt x="351318" y="1470"/>
                  <a:pt x="610352" y="28952"/>
                  <a:pt x="764855" y="0"/>
                </a:cubicBezTo>
                <a:cubicBezTo>
                  <a:pt x="896750" y="-27412"/>
                  <a:pt x="1151274" y="76369"/>
                  <a:pt x="1391205" y="0"/>
                </a:cubicBezTo>
                <a:cubicBezTo>
                  <a:pt x="1531983" y="-1492"/>
                  <a:pt x="1828185" y="-19926"/>
                  <a:pt x="2095846" y="0"/>
                </a:cubicBezTo>
                <a:cubicBezTo>
                  <a:pt x="2359920" y="-59847"/>
                  <a:pt x="2383838" y="8198"/>
                  <a:pt x="2696097" y="0"/>
                </a:cubicBezTo>
                <a:cubicBezTo>
                  <a:pt x="2715920" y="7055"/>
                  <a:pt x="2785748" y="69074"/>
                  <a:pt x="2782410" y="123167"/>
                </a:cubicBezTo>
                <a:cubicBezTo>
                  <a:pt x="2789328" y="459403"/>
                  <a:pt x="2761310" y="642800"/>
                  <a:pt x="2782410" y="1068432"/>
                </a:cubicBezTo>
                <a:cubicBezTo>
                  <a:pt x="2845578" y="1309994"/>
                  <a:pt x="2695461" y="1591694"/>
                  <a:pt x="2782410" y="1940985"/>
                </a:cubicBezTo>
                <a:cubicBezTo>
                  <a:pt x="2761788" y="1989078"/>
                  <a:pt x="2740474" y="2049145"/>
                  <a:pt x="2696097" y="2064154"/>
                </a:cubicBezTo>
                <a:cubicBezTo>
                  <a:pt x="2429476" y="2164872"/>
                  <a:pt x="2214322" y="2030059"/>
                  <a:pt x="2043650" y="2064154"/>
                </a:cubicBezTo>
                <a:cubicBezTo>
                  <a:pt x="1785129" y="2073308"/>
                  <a:pt x="1696232" y="2007038"/>
                  <a:pt x="1365106" y="2064154"/>
                </a:cubicBezTo>
                <a:cubicBezTo>
                  <a:pt x="1046249" y="2075057"/>
                  <a:pt x="841040" y="2004866"/>
                  <a:pt x="660464" y="2064154"/>
                </a:cubicBezTo>
                <a:cubicBezTo>
                  <a:pt x="475115" y="2058677"/>
                  <a:pt x="351911" y="2103074"/>
                  <a:pt x="86311" y="2064154"/>
                </a:cubicBezTo>
                <a:cubicBezTo>
                  <a:pt x="58476" y="2065704"/>
                  <a:pt x="21108" y="2014308"/>
                  <a:pt x="0" y="1940985"/>
                </a:cubicBezTo>
                <a:cubicBezTo>
                  <a:pt x="-16033" y="1596494"/>
                  <a:pt x="150360" y="1481281"/>
                  <a:pt x="0" y="1068432"/>
                </a:cubicBezTo>
                <a:cubicBezTo>
                  <a:pt x="-135334" y="604438"/>
                  <a:pt x="4390" y="401615"/>
                  <a:pt x="0" y="123167"/>
                </a:cubicBezTo>
                <a:close/>
              </a:path>
              <a:path w="2782410" h="2064154" stroke="0" extrusionOk="0">
                <a:moveTo>
                  <a:pt x="0" y="123167"/>
                </a:moveTo>
                <a:cubicBezTo>
                  <a:pt x="-12812" y="69230"/>
                  <a:pt x="25704" y="12614"/>
                  <a:pt x="86311" y="0"/>
                </a:cubicBezTo>
                <a:cubicBezTo>
                  <a:pt x="170747" y="-86244"/>
                  <a:pt x="519386" y="2511"/>
                  <a:pt x="686562" y="0"/>
                </a:cubicBezTo>
                <a:cubicBezTo>
                  <a:pt x="898569" y="-70464"/>
                  <a:pt x="1012532" y="58903"/>
                  <a:pt x="1286812" y="0"/>
                </a:cubicBezTo>
                <a:cubicBezTo>
                  <a:pt x="1480423" y="-29370"/>
                  <a:pt x="1742478" y="-8210"/>
                  <a:pt x="1860965" y="0"/>
                </a:cubicBezTo>
                <a:cubicBezTo>
                  <a:pt x="2000737" y="-88696"/>
                  <a:pt x="2599863" y="103390"/>
                  <a:pt x="2696097" y="0"/>
                </a:cubicBezTo>
                <a:cubicBezTo>
                  <a:pt x="2766085" y="14427"/>
                  <a:pt x="2784654" y="77061"/>
                  <a:pt x="2782410" y="123167"/>
                </a:cubicBezTo>
                <a:cubicBezTo>
                  <a:pt x="2829896" y="312784"/>
                  <a:pt x="2687804" y="768721"/>
                  <a:pt x="2782410" y="1013898"/>
                </a:cubicBezTo>
                <a:cubicBezTo>
                  <a:pt x="2726143" y="1311586"/>
                  <a:pt x="2803918" y="1467688"/>
                  <a:pt x="2782410" y="1940985"/>
                </a:cubicBezTo>
                <a:cubicBezTo>
                  <a:pt x="2774679" y="2013003"/>
                  <a:pt x="2757298" y="2065840"/>
                  <a:pt x="2696097" y="2064154"/>
                </a:cubicBezTo>
                <a:cubicBezTo>
                  <a:pt x="2410949" y="2032180"/>
                  <a:pt x="2287444" y="1947012"/>
                  <a:pt x="1991455" y="2064154"/>
                </a:cubicBezTo>
                <a:cubicBezTo>
                  <a:pt x="1709385" y="2203168"/>
                  <a:pt x="1575433" y="1963326"/>
                  <a:pt x="1339008" y="2064154"/>
                </a:cubicBezTo>
                <a:cubicBezTo>
                  <a:pt x="974835" y="2085763"/>
                  <a:pt x="852746" y="2073602"/>
                  <a:pt x="686562" y="2064154"/>
                </a:cubicBezTo>
                <a:cubicBezTo>
                  <a:pt x="447006" y="2099850"/>
                  <a:pt x="370158" y="2077129"/>
                  <a:pt x="86311" y="2064154"/>
                </a:cubicBezTo>
                <a:cubicBezTo>
                  <a:pt x="55170" y="2053031"/>
                  <a:pt x="8708" y="2003367"/>
                  <a:pt x="0" y="1940985"/>
                </a:cubicBezTo>
                <a:cubicBezTo>
                  <a:pt x="16077" y="1820862"/>
                  <a:pt x="97634" y="1192102"/>
                  <a:pt x="0" y="1032077"/>
                </a:cubicBezTo>
                <a:cubicBezTo>
                  <a:pt x="-50018" y="823233"/>
                  <a:pt x="-3581" y="420013"/>
                  <a:pt x="0" y="123167"/>
                </a:cubicBezTo>
                <a:close/>
              </a:path>
              <a:path w="2782410" h="2064154" fill="none" stroke="0" extrusionOk="0">
                <a:moveTo>
                  <a:pt x="0" y="123167"/>
                </a:moveTo>
                <a:cubicBezTo>
                  <a:pt x="-3582" y="59023"/>
                  <a:pt x="45016" y="4882"/>
                  <a:pt x="86311" y="0"/>
                </a:cubicBezTo>
                <a:cubicBezTo>
                  <a:pt x="280986" y="41329"/>
                  <a:pt x="564969" y="57125"/>
                  <a:pt x="764855" y="0"/>
                </a:cubicBezTo>
                <a:cubicBezTo>
                  <a:pt x="923781" y="-101766"/>
                  <a:pt x="1173136" y="-47461"/>
                  <a:pt x="1391205" y="0"/>
                </a:cubicBezTo>
                <a:cubicBezTo>
                  <a:pt x="1621303" y="-30713"/>
                  <a:pt x="1784254" y="22209"/>
                  <a:pt x="2095846" y="0"/>
                </a:cubicBezTo>
                <a:cubicBezTo>
                  <a:pt x="2360052" y="-45601"/>
                  <a:pt x="2388955" y="28418"/>
                  <a:pt x="2696097" y="0"/>
                </a:cubicBezTo>
                <a:cubicBezTo>
                  <a:pt x="2763474" y="-11262"/>
                  <a:pt x="2781505" y="44500"/>
                  <a:pt x="2782410" y="123167"/>
                </a:cubicBezTo>
                <a:cubicBezTo>
                  <a:pt x="2749637" y="342263"/>
                  <a:pt x="2708447" y="609105"/>
                  <a:pt x="2782410" y="1068432"/>
                </a:cubicBezTo>
                <a:cubicBezTo>
                  <a:pt x="2876685" y="1435396"/>
                  <a:pt x="2796874" y="1654176"/>
                  <a:pt x="2782410" y="1940985"/>
                </a:cubicBezTo>
                <a:cubicBezTo>
                  <a:pt x="2783071" y="1995354"/>
                  <a:pt x="2752040" y="2062400"/>
                  <a:pt x="2696097" y="2064154"/>
                </a:cubicBezTo>
                <a:cubicBezTo>
                  <a:pt x="2511712" y="2183213"/>
                  <a:pt x="2274591" y="1971877"/>
                  <a:pt x="2043650" y="2064154"/>
                </a:cubicBezTo>
                <a:cubicBezTo>
                  <a:pt x="1767322" y="2122223"/>
                  <a:pt x="1630898" y="2029438"/>
                  <a:pt x="1365106" y="2064154"/>
                </a:cubicBezTo>
                <a:cubicBezTo>
                  <a:pt x="1082561" y="2142758"/>
                  <a:pt x="794683" y="2018518"/>
                  <a:pt x="660464" y="2064154"/>
                </a:cubicBezTo>
                <a:cubicBezTo>
                  <a:pt x="557336" y="2101718"/>
                  <a:pt x="395189" y="2120801"/>
                  <a:pt x="86311" y="2064154"/>
                </a:cubicBezTo>
                <a:cubicBezTo>
                  <a:pt x="36951" y="2059437"/>
                  <a:pt x="-4754" y="1991627"/>
                  <a:pt x="0" y="1940985"/>
                </a:cubicBezTo>
                <a:cubicBezTo>
                  <a:pt x="-30611" y="1670068"/>
                  <a:pt x="72857" y="1449639"/>
                  <a:pt x="0" y="1068432"/>
                </a:cubicBezTo>
                <a:cubicBezTo>
                  <a:pt x="-33966" y="678232"/>
                  <a:pt x="48110" y="417520"/>
                  <a:pt x="0" y="123167"/>
                </a:cubicBezTo>
                <a:close/>
              </a:path>
              <a:path w="2782410" h="2064154" fill="none" stroke="0" extrusionOk="0">
                <a:moveTo>
                  <a:pt x="0" y="123167"/>
                </a:moveTo>
                <a:cubicBezTo>
                  <a:pt x="-2666" y="68112"/>
                  <a:pt x="31634" y="2845"/>
                  <a:pt x="86311" y="0"/>
                </a:cubicBezTo>
                <a:cubicBezTo>
                  <a:pt x="307021" y="8441"/>
                  <a:pt x="580162" y="52066"/>
                  <a:pt x="764855" y="0"/>
                </a:cubicBezTo>
                <a:cubicBezTo>
                  <a:pt x="912370" y="-134778"/>
                  <a:pt x="1160971" y="-12684"/>
                  <a:pt x="1391205" y="0"/>
                </a:cubicBezTo>
                <a:cubicBezTo>
                  <a:pt x="1503633" y="-2406"/>
                  <a:pt x="1805606" y="28128"/>
                  <a:pt x="2095846" y="0"/>
                </a:cubicBezTo>
                <a:cubicBezTo>
                  <a:pt x="2349517" y="-60223"/>
                  <a:pt x="2406268" y="3392"/>
                  <a:pt x="2696097" y="0"/>
                </a:cubicBezTo>
                <a:cubicBezTo>
                  <a:pt x="2746968" y="-2181"/>
                  <a:pt x="2781035" y="59557"/>
                  <a:pt x="2782410" y="123167"/>
                </a:cubicBezTo>
                <a:cubicBezTo>
                  <a:pt x="2725674" y="415626"/>
                  <a:pt x="2731610" y="649602"/>
                  <a:pt x="2782410" y="1068432"/>
                </a:cubicBezTo>
                <a:cubicBezTo>
                  <a:pt x="2868067" y="1387459"/>
                  <a:pt x="2779040" y="1594236"/>
                  <a:pt x="2782410" y="1940985"/>
                </a:cubicBezTo>
                <a:cubicBezTo>
                  <a:pt x="2773812" y="1985098"/>
                  <a:pt x="2745987" y="2043244"/>
                  <a:pt x="2696097" y="2064154"/>
                </a:cubicBezTo>
                <a:cubicBezTo>
                  <a:pt x="2459831" y="2183232"/>
                  <a:pt x="2251028" y="2033618"/>
                  <a:pt x="2043650" y="2064154"/>
                </a:cubicBezTo>
                <a:cubicBezTo>
                  <a:pt x="1775071" y="2079284"/>
                  <a:pt x="1668602" y="2016178"/>
                  <a:pt x="1365106" y="2064154"/>
                </a:cubicBezTo>
                <a:cubicBezTo>
                  <a:pt x="1064506" y="2092091"/>
                  <a:pt x="820471" y="2012948"/>
                  <a:pt x="660464" y="2064154"/>
                </a:cubicBezTo>
                <a:cubicBezTo>
                  <a:pt x="505030" y="2071713"/>
                  <a:pt x="356572" y="2087836"/>
                  <a:pt x="86311" y="2064154"/>
                </a:cubicBezTo>
                <a:cubicBezTo>
                  <a:pt x="48883" y="2062349"/>
                  <a:pt x="8060" y="1997103"/>
                  <a:pt x="0" y="1940985"/>
                </a:cubicBezTo>
                <a:cubicBezTo>
                  <a:pt x="24583" y="1635701"/>
                  <a:pt x="134730" y="1436295"/>
                  <a:pt x="0" y="1068432"/>
                </a:cubicBezTo>
                <a:cubicBezTo>
                  <a:pt x="-143877" y="604597"/>
                  <a:pt x="1270" y="346449"/>
                  <a:pt x="0" y="123167"/>
                </a:cubicBezTo>
                <a:close/>
              </a:path>
            </a:pathLst>
          </a:custGeom>
          <a:solidFill>
            <a:srgbClr val="9C0150"/>
          </a:solidFill>
          <a:ln w="15875">
            <a:solidFill>
              <a:schemeClr val="accent2"/>
            </a:solidFill>
            <a:extLst>
              <a:ext uri="{C807C97D-BFC1-408E-A445-0C87EB9F89A2}">
                <ask:lineSketchStyleProps xmlns:ask="http://schemas.microsoft.com/office/drawing/2018/sketchyshapes" sd="2146978718">
                  <a:custGeom>
                    <a:avLst/>
                    <a:gdLst>
                      <a:gd name="connsiteX0" fmla="*/ 0 w 2613237"/>
                      <a:gd name="connsiteY0" fmla="*/ 119258 h 1998628"/>
                      <a:gd name="connsiteX1" fmla="*/ 81064 w 2613237"/>
                      <a:gd name="connsiteY1" fmla="*/ 0 h 1998628"/>
                      <a:gd name="connsiteX2" fmla="*/ 718352 w 2613237"/>
                      <a:gd name="connsiteY2" fmla="*/ 0 h 1998628"/>
                      <a:gd name="connsiteX3" fmla="*/ 1306619 w 2613237"/>
                      <a:gd name="connsiteY3" fmla="*/ 0 h 1998628"/>
                      <a:gd name="connsiteX4" fmla="*/ 1968417 w 2613237"/>
                      <a:gd name="connsiteY4" fmla="*/ 0 h 1998628"/>
                      <a:gd name="connsiteX5" fmla="*/ 2532172 w 2613237"/>
                      <a:gd name="connsiteY5" fmla="*/ 0 h 1998628"/>
                      <a:gd name="connsiteX6" fmla="*/ 2613237 w 2613237"/>
                      <a:gd name="connsiteY6" fmla="*/ 119258 h 1998628"/>
                      <a:gd name="connsiteX7" fmla="*/ 2613237 w 2613237"/>
                      <a:gd name="connsiteY7" fmla="*/ 1034515 h 1998628"/>
                      <a:gd name="connsiteX8" fmla="*/ 2613237 w 2613237"/>
                      <a:gd name="connsiteY8" fmla="*/ 1879369 h 1998628"/>
                      <a:gd name="connsiteX9" fmla="*/ 2532172 w 2613237"/>
                      <a:gd name="connsiteY9" fmla="*/ 1998628 h 1998628"/>
                      <a:gd name="connsiteX10" fmla="*/ 1919395 w 2613237"/>
                      <a:gd name="connsiteY10" fmla="*/ 1998628 h 1998628"/>
                      <a:gd name="connsiteX11" fmla="*/ 1282107 w 2613237"/>
                      <a:gd name="connsiteY11" fmla="*/ 1998628 h 1998628"/>
                      <a:gd name="connsiteX12" fmla="*/ 620308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1034515 h 1998628"/>
                      <a:gd name="connsiteX16" fmla="*/ 0 w 2613237"/>
                      <a:gd name="connsiteY16" fmla="*/ 119258 h 1998628"/>
                      <a:gd name="connsiteX0" fmla="*/ 0 w 2613237"/>
                      <a:gd name="connsiteY0" fmla="*/ 119258 h 1998628"/>
                      <a:gd name="connsiteX1" fmla="*/ 81064 w 2613237"/>
                      <a:gd name="connsiteY1" fmla="*/ 0 h 1998628"/>
                      <a:gd name="connsiteX2" fmla="*/ 644819 w 2613237"/>
                      <a:gd name="connsiteY2" fmla="*/ 0 h 1998628"/>
                      <a:gd name="connsiteX3" fmla="*/ 1208573 w 2613237"/>
                      <a:gd name="connsiteY3" fmla="*/ 0 h 1998628"/>
                      <a:gd name="connsiteX4" fmla="*/ 1747817 w 2613237"/>
                      <a:gd name="connsiteY4" fmla="*/ 0 h 1998628"/>
                      <a:gd name="connsiteX5" fmla="*/ 2532172 w 2613237"/>
                      <a:gd name="connsiteY5" fmla="*/ 0 h 1998628"/>
                      <a:gd name="connsiteX6" fmla="*/ 2613237 w 2613237"/>
                      <a:gd name="connsiteY6" fmla="*/ 119258 h 1998628"/>
                      <a:gd name="connsiteX7" fmla="*/ 2613237 w 2613237"/>
                      <a:gd name="connsiteY7" fmla="*/ 981713 h 1998628"/>
                      <a:gd name="connsiteX8" fmla="*/ 2613237 w 2613237"/>
                      <a:gd name="connsiteY8" fmla="*/ 1879369 h 1998628"/>
                      <a:gd name="connsiteX9" fmla="*/ 2532172 w 2613237"/>
                      <a:gd name="connsiteY9" fmla="*/ 1998628 h 1998628"/>
                      <a:gd name="connsiteX10" fmla="*/ 1870373 w 2613237"/>
                      <a:gd name="connsiteY10" fmla="*/ 1998628 h 1998628"/>
                      <a:gd name="connsiteX11" fmla="*/ 1257596 w 2613237"/>
                      <a:gd name="connsiteY11" fmla="*/ 1998628 h 1998628"/>
                      <a:gd name="connsiteX12" fmla="*/ 644819 w 2613237"/>
                      <a:gd name="connsiteY12" fmla="*/ 1998628 h 1998628"/>
                      <a:gd name="connsiteX13" fmla="*/ 81064 w 2613237"/>
                      <a:gd name="connsiteY13" fmla="*/ 1998628 h 1998628"/>
                      <a:gd name="connsiteX14" fmla="*/ 0 w 2613237"/>
                      <a:gd name="connsiteY14" fmla="*/ 1879369 h 1998628"/>
                      <a:gd name="connsiteX15" fmla="*/ 0 w 2613237"/>
                      <a:gd name="connsiteY15" fmla="*/ 999314 h 1998628"/>
                      <a:gd name="connsiteX16" fmla="*/ 0 w 2613237"/>
                      <a:gd name="connsiteY16" fmla="*/ 119258 h 199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3237" h="1998628" fill="none" extrusionOk="0">
                        <a:moveTo>
                          <a:pt x="0" y="119258"/>
                        </a:moveTo>
                        <a:cubicBezTo>
                          <a:pt x="-1070" y="54046"/>
                          <a:pt x="39706" y="-1135"/>
                          <a:pt x="81064" y="0"/>
                        </a:cubicBezTo>
                        <a:cubicBezTo>
                          <a:pt x="286363" y="-2070"/>
                          <a:pt x="566414" y="69957"/>
                          <a:pt x="718352" y="0"/>
                        </a:cubicBezTo>
                        <a:cubicBezTo>
                          <a:pt x="866564" y="-76704"/>
                          <a:pt x="1109382" y="39355"/>
                          <a:pt x="1306619" y="0"/>
                        </a:cubicBezTo>
                        <a:cubicBezTo>
                          <a:pt x="1458825" y="-8919"/>
                          <a:pt x="1711312" y="38641"/>
                          <a:pt x="1968417" y="0"/>
                        </a:cubicBezTo>
                        <a:cubicBezTo>
                          <a:pt x="2224538" y="-52800"/>
                          <a:pt x="2243681" y="8861"/>
                          <a:pt x="2532172" y="0"/>
                        </a:cubicBezTo>
                        <a:cubicBezTo>
                          <a:pt x="2563494" y="-779"/>
                          <a:pt x="2612222" y="59260"/>
                          <a:pt x="2613237" y="119258"/>
                        </a:cubicBezTo>
                        <a:cubicBezTo>
                          <a:pt x="2619220" y="397116"/>
                          <a:pt x="2576282" y="659695"/>
                          <a:pt x="2613237" y="1034515"/>
                        </a:cubicBezTo>
                        <a:cubicBezTo>
                          <a:pt x="2669386" y="1328654"/>
                          <a:pt x="2579974" y="1587206"/>
                          <a:pt x="2613237" y="1879369"/>
                        </a:cubicBezTo>
                        <a:cubicBezTo>
                          <a:pt x="2604017" y="1930688"/>
                          <a:pt x="2574835" y="1986817"/>
                          <a:pt x="2532172" y="1998628"/>
                        </a:cubicBezTo>
                        <a:cubicBezTo>
                          <a:pt x="2303739" y="2078422"/>
                          <a:pt x="2112839" y="1964822"/>
                          <a:pt x="1919395" y="1998628"/>
                        </a:cubicBezTo>
                        <a:cubicBezTo>
                          <a:pt x="1681077" y="2016049"/>
                          <a:pt x="1589160" y="1946098"/>
                          <a:pt x="1282107" y="1998628"/>
                        </a:cubicBezTo>
                        <a:cubicBezTo>
                          <a:pt x="983864" y="2015909"/>
                          <a:pt x="771966" y="1962691"/>
                          <a:pt x="620308" y="1998628"/>
                        </a:cubicBezTo>
                        <a:cubicBezTo>
                          <a:pt x="464852" y="2006487"/>
                          <a:pt x="330626" y="2015703"/>
                          <a:pt x="81064" y="1998628"/>
                        </a:cubicBezTo>
                        <a:cubicBezTo>
                          <a:pt x="48508" y="1996417"/>
                          <a:pt x="16143" y="1945949"/>
                          <a:pt x="0" y="1879369"/>
                        </a:cubicBezTo>
                        <a:cubicBezTo>
                          <a:pt x="-33531" y="1593131"/>
                          <a:pt x="93124" y="1434693"/>
                          <a:pt x="0" y="1034515"/>
                        </a:cubicBezTo>
                        <a:cubicBezTo>
                          <a:pt x="-94570" y="606207"/>
                          <a:pt x="25804" y="394617"/>
                          <a:pt x="0" y="119258"/>
                        </a:cubicBezTo>
                        <a:close/>
                      </a:path>
                      <a:path w="2613237" h="1998628" stroke="0" extrusionOk="0">
                        <a:moveTo>
                          <a:pt x="0" y="119258"/>
                        </a:moveTo>
                        <a:cubicBezTo>
                          <a:pt x="-2514" y="59370"/>
                          <a:pt x="33295" y="2300"/>
                          <a:pt x="81064" y="0"/>
                        </a:cubicBezTo>
                        <a:cubicBezTo>
                          <a:pt x="185085" y="-53833"/>
                          <a:pt x="486696" y="17623"/>
                          <a:pt x="644819" y="0"/>
                        </a:cubicBezTo>
                        <a:cubicBezTo>
                          <a:pt x="823327" y="-47661"/>
                          <a:pt x="962812" y="38135"/>
                          <a:pt x="1208573" y="0"/>
                        </a:cubicBezTo>
                        <a:cubicBezTo>
                          <a:pt x="1408439" y="-26297"/>
                          <a:pt x="1623299" y="4055"/>
                          <a:pt x="1747817" y="0"/>
                        </a:cubicBezTo>
                        <a:cubicBezTo>
                          <a:pt x="1883054" y="-70144"/>
                          <a:pt x="2414162" y="99148"/>
                          <a:pt x="2532172" y="0"/>
                        </a:cubicBezTo>
                        <a:cubicBezTo>
                          <a:pt x="2589489" y="6563"/>
                          <a:pt x="2616404" y="58605"/>
                          <a:pt x="2613237" y="119258"/>
                        </a:cubicBezTo>
                        <a:cubicBezTo>
                          <a:pt x="2655673" y="313170"/>
                          <a:pt x="2565303" y="746971"/>
                          <a:pt x="2613237" y="981713"/>
                        </a:cubicBezTo>
                        <a:cubicBezTo>
                          <a:pt x="2566304" y="1264453"/>
                          <a:pt x="2617347" y="1477916"/>
                          <a:pt x="2613237" y="1879369"/>
                        </a:cubicBezTo>
                        <a:cubicBezTo>
                          <a:pt x="2611209" y="1943634"/>
                          <a:pt x="2584025" y="1998744"/>
                          <a:pt x="2532172" y="1998628"/>
                        </a:cubicBezTo>
                        <a:cubicBezTo>
                          <a:pt x="2264135" y="1980690"/>
                          <a:pt x="2145232" y="1894626"/>
                          <a:pt x="1870373" y="1998628"/>
                        </a:cubicBezTo>
                        <a:cubicBezTo>
                          <a:pt x="1599994" y="2102074"/>
                          <a:pt x="1519460" y="1930310"/>
                          <a:pt x="1257596" y="1998628"/>
                        </a:cubicBezTo>
                        <a:cubicBezTo>
                          <a:pt x="949519" y="2039372"/>
                          <a:pt x="816171" y="1967718"/>
                          <a:pt x="644819" y="1998628"/>
                        </a:cubicBezTo>
                        <a:cubicBezTo>
                          <a:pt x="439243" y="2046117"/>
                          <a:pt x="311869" y="1996837"/>
                          <a:pt x="81064" y="1998628"/>
                        </a:cubicBezTo>
                        <a:cubicBezTo>
                          <a:pt x="50604" y="1990153"/>
                          <a:pt x="8044" y="1955895"/>
                          <a:pt x="0" y="1879369"/>
                        </a:cubicBezTo>
                        <a:cubicBezTo>
                          <a:pt x="10787" y="1747908"/>
                          <a:pt x="77292" y="1201068"/>
                          <a:pt x="0" y="999314"/>
                        </a:cubicBezTo>
                        <a:cubicBezTo>
                          <a:pt x="-63153" y="765288"/>
                          <a:pt x="7366" y="393315"/>
                          <a:pt x="0" y="119258"/>
                        </a:cubicBezTo>
                        <a:close/>
                      </a:path>
                      <a:path w="2613237" h="1998628" fill="none" stroke="0" extrusionOk="0">
                        <a:moveTo>
                          <a:pt x="0" y="119258"/>
                        </a:moveTo>
                        <a:cubicBezTo>
                          <a:pt x="-8437" y="61889"/>
                          <a:pt x="28162" y="-2295"/>
                          <a:pt x="81064" y="0"/>
                        </a:cubicBezTo>
                        <a:cubicBezTo>
                          <a:pt x="251935" y="17140"/>
                          <a:pt x="526047" y="58943"/>
                          <a:pt x="718352" y="0"/>
                        </a:cubicBezTo>
                        <a:cubicBezTo>
                          <a:pt x="869600" y="-114439"/>
                          <a:pt x="1110656" y="-22284"/>
                          <a:pt x="1306619" y="0"/>
                        </a:cubicBezTo>
                        <a:cubicBezTo>
                          <a:pt x="1473322" y="-17238"/>
                          <a:pt x="1686527" y="34617"/>
                          <a:pt x="1968417" y="0"/>
                        </a:cubicBezTo>
                        <a:cubicBezTo>
                          <a:pt x="2207442" y="-57189"/>
                          <a:pt x="2259867" y="11028"/>
                          <a:pt x="2532172" y="0"/>
                        </a:cubicBezTo>
                        <a:cubicBezTo>
                          <a:pt x="2592116" y="-10096"/>
                          <a:pt x="2603479" y="39936"/>
                          <a:pt x="2613237" y="119258"/>
                        </a:cubicBezTo>
                        <a:cubicBezTo>
                          <a:pt x="2575283" y="330966"/>
                          <a:pt x="2529789" y="612548"/>
                          <a:pt x="2613237" y="1034515"/>
                        </a:cubicBezTo>
                        <a:cubicBezTo>
                          <a:pt x="2703059" y="1395321"/>
                          <a:pt x="2619845" y="1585381"/>
                          <a:pt x="2613237" y="1879369"/>
                        </a:cubicBezTo>
                        <a:cubicBezTo>
                          <a:pt x="2616700" y="1932160"/>
                          <a:pt x="2577991" y="1991388"/>
                          <a:pt x="2532172" y="1998628"/>
                        </a:cubicBezTo>
                        <a:cubicBezTo>
                          <a:pt x="2330560" y="2109005"/>
                          <a:pt x="2150285" y="1969801"/>
                          <a:pt x="1919395" y="1998628"/>
                        </a:cubicBezTo>
                        <a:cubicBezTo>
                          <a:pt x="1683146" y="2031865"/>
                          <a:pt x="1551300" y="1961914"/>
                          <a:pt x="1282107" y="1998628"/>
                        </a:cubicBezTo>
                        <a:cubicBezTo>
                          <a:pt x="1015190" y="2057561"/>
                          <a:pt x="754520" y="1943708"/>
                          <a:pt x="620308" y="1998628"/>
                        </a:cubicBezTo>
                        <a:cubicBezTo>
                          <a:pt x="509335" y="2017063"/>
                          <a:pt x="357017" y="2020046"/>
                          <a:pt x="81064" y="1998628"/>
                        </a:cubicBezTo>
                        <a:cubicBezTo>
                          <a:pt x="22949" y="1990953"/>
                          <a:pt x="-2854" y="1921815"/>
                          <a:pt x="0" y="1879369"/>
                        </a:cubicBezTo>
                        <a:cubicBezTo>
                          <a:pt x="-2785" y="1610615"/>
                          <a:pt x="64902" y="1416230"/>
                          <a:pt x="0" y="1034515"/>
                        </a:cubicBezTo>
                        <a:cubicBezTo>
                          <a:pt x="-70141" y="624015"/>
                          <a:pt x="60666" y="396369"/>
                          <a:pt x="0" y="1192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b="1" dirty="0">
                <a:solidFill>
                  <a:srgbClr val="E0DF46"/>
                </a:solidFill>
                <a:ea typeface="Open Sans"/>
                <a:cs typeface="Calibri" panose="020F0502020204030204" pitchFamily="34" charset="0"/>
              </a:rPr>
              <a:t>Always ask where your fish has come from </a:t>
            </a:r>
          </a:p>
        </p:txBody>
      </p:sp>
      <p:sp>
        <p:nvSpPr>
          <p:cNvPr id="23" name="Rounded Rectangle 9">
            <a:extLst>
              <a:ext uri="{FF2B5EF4-FFF2-40B4-BE49-F238E27FC236}">
                <a16:creationId xmlns:a16="http://schemas.microsoft.com/office/drawing/2014/main" id="{4CE48CD6-CCED-673E-751A-93CC92D1F014}"/>
              </a:ext>
            </a:extLst>
          </p:cNvPr>
          <p:cNvSpPr/>
          <p:nvPr/>
        </p:nvSpPr>
        <p:spPr>
          <a:xfrm>
            <a:off x="5004237" y="1154342"/>
            <a:ext cx="6707676" cy="717820"/>
          </a:xfrm>
          <a:custGeom>
            <a:avLst/>
            <a:gdLst>
              <a:gd name="connsiteX0" fmla="*/ 0 w 6707676"/>
              <a:gd name="connsiteY0" fmla="*/ 27514 h 717820"/>
              <a:gd name="connsiteX1" fmla="*/ 27514 w 6707676"/>
              <a:gd name="connsiteY1" fmla="*/ 0 h 717820"/>
              <a:gd name="connsiteX2" fmla="*/ 6680162 w 6707676"/>
              <a:gd name="connsiteY2" fmla="*/ 0 h 717820"/>
              <a:gd name="connsiteX3" fmla="*/ 6707676 w 6707676"/>
              <a:gd name="connsiteY3" fmla="*/ 27514 h 717820"/>
              <a:gd name="connsiteX4" fmla="*/ 6707676 w 6707676"/>
              <a:gd name="connsiteY4" fmla="*/ 690306 h 717820"/>
              <a:gd name="connsiteX5" fmla="*/ 6680162 w 6707676"/>
              <a:gd name="connsiteY5" fmla="*/ 717820 h 717820"/>
              <a:gd name="connsiteX6" fmla="*/ 27514 w 6707676"/>
              <a:gd name="connsiteY6" fmla="*/ 717820 h 717820"/>
              <a:gd name="connsiteX7" fmla="*/ 0 w 6707676"/>
              <a:gd name="connsiteY7" fmla="*/ 690306 h 717820"/>
              <a:gd name="connsiteX8" fmla="*/ 0 w 6707676"/>
              <a:gd name="connsiteY8" fmla="*/ 27514 h 71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7676" h="717820" fill="none" extrusionOk="0">
                <a:moveTo>
                  <a:pt x="0" y="27514"/>
                </a:moveTo>
                <a:cubicBezTo>
                  <a:pt x="-311" y="12224"/>
                  <a:pt x="12373" y="-1007"/>
                  <a:pt x="27514" y="0"/>
                </a:cubicBezTo>
                <a:cubicBezTo>
                  <a:pt x="968168" y="-79832"/>
                  <a:pt x="4227055" y="-21045"/>
                  <a:pt x="6680162" y="0"/>
                </a:cubicBezTo>
                <a:cubicBezTo>
                  <a:pt x="6695984" y="-265"/>
                  <a:pt x="6705489" y="12693"/>
                  <a:pt x="6707676" y="27514"/>
                </a:cubicBezTo>
                <a:cubicBezTo>
                  <a:pt x="6663507" y="258730"/>
                  <a:pt x="6692203" y="444703"/>
                  <a:pt x="6707676" y="690306"/>
                </a:cubicBezTo>
                <a:cubicBezTo>
                  <a:pt x="6707917" y="708491"/>
                  <a:pt x="6696675" y="718222"/>
                  <a:pt x="6680162" y="717820"/>
                </a:cubicBezTo>
                <a:cubicBezTo>
                  <a:pt x="5884677" y="879205"/>
                  <a:pt x="1050248" y="648013"/>
                  <a:pt x="27514" y="717820"/>
                </a:cubicBezTo>
                <a:cubicBezTo>
                  <a:pt x="12600" y="717401"/>
                  <a:pt x="-1071" y="703788"/>
                  <a:pt x="0" y="690306"/>
                </a:cubicBezTo>
                <a:cubicBezTo>
                  <a:pt x="-57213" y="439304"/>
                  <a:pt x="-38543" y="285809"/>
                  <a:pt x="0" y="27514"/>
                </a:cubicBezTo>
                <a:close/>
              </a:path>
              <a:path w="6707676" h="717820" stroke="0" extrusionOk="0">
                <a:moveTo>
                  <a:pt x="0" y="27514"/>
                </a:moveTo>
                <a:cubicBezTo>
                  <a:pt x="-1044" y="13192"/>
                  <a:pt x="12973" y="-1692"/>
                  <a:pt x="27514" y="0"/>
                </a:cubicBezTo>
                <a:cubicBezTo>
                  <a:pt x="791925" y="102326"/>
                  <a:pt x="4560835" y="-85583"/>
                  <a:pt x="6680162" y="0"/>
                </a:cubicBezTo>
                <a:cubicBezTo>
                  <a:pt x="6694955" y="415"/>
                  <a:pt x="6705704" y="12393"/>
                  <a:pt x="6707676" y="27514"/>
                </a:cubicBezTo>
                <a:cubicBezTo>
                  <a:pt x="6766002" y="321041"/>
                  <a:pt x="6663961" y="622386"/>
                  <a:pt x="6707676" y="690306"/>
                </a:cubicBezTo>
                <a:cubicBezTo>
                  <a:pt x="6709087" y="704682"/>
                  <a:pt x="6694874" y="720183"/>
                  <a:pt x="6680162" y="717820"/>
                </a:cubicBezTo>
                <a:cubicBezTo>
                  <a:pt x="5242318" y="602298"/>
                  <a:pt x="2212002" y="829101"/>
                  <a:pt x="27514" y="717820"/>
                </a:cubicBezTo>
                <a:cubicBezTo>
                  <a:pt x="10675" y="717870"/>
                  <a:pt x="-2204" y="704987"/>
                  <a:pt x="0" y="690306"/>
                </a:cubicBezTo>
                <a:cubicBezTo>
                  <a:pt x="-17363" y="464180"/>
                  <a:pt x="32926" y="254864"/>
                  <a:pt x="0" y="27514"/>
                </a:cubicBezTo>
                <a:close/>
              </a:path>
            </a:pathLst>
          </a:custGeom>
          <a:solidFill>
            <a:srgbClr val="9C0150"/>
          </a:solidFill>
          <a:ln w="15875">
            <a:solidFill>
              <a:schemeClr val="accent2"/>
            </a:solidFill>
            <a:extLst>
              <a:ext uri="{C807C97D-BFC1-408E-A445-0C87EB9F89A2}">
                <ask:lineSketchStyleProps xmlns:ask="http://schemas.microsoft.com/office/drawing/2018/sketchyshapes" sd="4257562635">
                  <a:prstGeom prst="roundRect">
                    <a:avLst>
                      <a:gd name="adj" fmla="val 38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cs typeface="Calibri" panose="020F0502020204030204" pitchFamily="34" charset="0"/>
              </a:rPr>
              <a:t>You don’t need to give up fish, but reducing intake and choosing consciously is a good place to start!</a:t>
            </a:r>
            <a:endParaRPr lang="en-US" sz="2800" dirty="0">
              <a:solidFill>
                <a:schemeClr val="bg1"/>
              </a:solidFill>
              <a:cs typeface="Calibri" panose="020F0502020204030204" pitchFamily="34" charset="0"/>
            </a:endParaRPr>
          </a:p>
        </p:txBody>
      </p:sp>
    </p:spTree>
    <p:extLst>
      <p:ext uri="{BB962C8B-B14F-4D97-AF65-F5344CB8AC3E}">
        <p14:creationId xmlns:p14="http://schemas.microsoft.com/office/powerpoint/2010/main" val="31723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E3CAF-849B-8EC7-E9AD-7AABA1D3C40E}"/>
              </a:ext>
            </a:extLst>
          </p:cNvPr>
          <p:cNvSpPr/>
          <p:nvPr/>
        </p:nvSpPr>
        <p:spPr>
          <a:xfrm rot="10800000">
            <a:off x="0" y="0"/>
            <a:ext cx="12192000" cy="6992258"/>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THANK YOU !</a:t>
            </a:r>
          </a:p>
          <a:p>
            <a:pPr algn="ctr"/>
            <a:endParaRPr lang="en-US" dirty="0"/>
          </a:p>
        </p:txBody>
      </p:sp>
      <p:pic>
        <p:nvPicPr>
          <p:cNvPr id="7" name="Picture 6">
            <a:extLst>
              <a:ext uri="{FF2B5EF4-FFF2-40B4-BE49-F238E27FC236}">
                <a16:creationId xmlns:a16="http://schemas.microsoft.com/office/drawing/2014/main" id="{E64FD6AF-C1BC-66E6-DFA9-3A6E83CD366F}"/>
              </a:ext>
            </a:extLst>
          </p:cNvPr>
          <p:cNvPicPr>
            <a:picLocks noChangeAspect="1" noChangeArrowheads="1"/>
          </p:cNvPicPr>
          <p:nvPr/>
        </p:nvPicPr>
        <p:blipFill>
          <a:blip r:embed="rId3">
            <a:duotone>
              <a:prstClr val="black"/>
              <a:srgbClr val="763F53">
                <a:tint val="45000"/>
                <a:satMod val="400000"/>
              </a:srgbClr>
            </a:duotone>
            <a:extLst>
              <a:ext uri="{28A0092B-C50C-407E-A947-70E740481C1C}">
                <a14:useLocalDpi xmlns:a14="http://schemas.microsoft.com/office/drawing/2010/main" val="0"/>
              </a:ext>
            </a:extLst>
          </a:blip>
          <a:srcRect/>
          <a:stretch>
            <a:fillRect/>
          </a:stretch>
        </p:blipFill>
        <p:spPr bwMode="auto">
          <a:xfrm>
            <a:off x="7283193" y="1920201"/>
            <a:ext cx="5878287" cy="55143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BE889B-BFFF-23AA-6FFC-09183270D5B9}"/>
              </a:ext>
            </a:extLst>
          </p:cNvPr>
          <p:cNvSpPr/>
          <p:nvPr/>
        </p:nvSpPr>
        <p:spPr>
          <a:xfrm rot="21431904">
            <a:off x="1678772" y="4295529"/>
            <a:ext cx="8489242" cy="1667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ircle: Hollow 2">
            <a:extLst>
              <a:ext uri="{FF2B5EF4-FFF2-40B4-BE49-F238E27FC236}">
                <a16:creationId xmlns:a16="http://schemas.microsoft.com/office/drawing/2014/main" id="{C9AA4D19-52AC-4EB4-AD8A-7E2B5ED80D2F}"/>
              </a:ext>
            </a:extLst>
          </p:cNvPr>
          <p:cNvSpPr/>
          <p:nvPr/>
        </p:nvSpPr>
        <p:spPr>
          <a:xfrm>
            <a:off x="-1464894" y="-1744049"/>
            <a:ext cx="6992258" cy="6992258"/>
          </a:xfrm>
          <a:prstGeom prst="donut">
            <a:avLst>
              <a:gd name="adj" fmla="val 16932"/>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27210BB8-CDC2-4524-A4DD-26AC3CDD5E97}"/>
              </a:ext>
            </a:extLst>
          </p:cNvPr>
          <p:cNvSpPr/>
          <p:nvPr/>
        </p:nvSpPr>
        <p:spPr>
          <a:xfrm>
            <a:off x="10904955" y="0"/>
            <a:ext cx="1301660" cy="1301660"/>
          </a:xfrm>
          <a:prstGeom prst="ellipse">
            <a:avLst/>
          </a:prstGeom>
          <a:gradFill>
            <a:gsLst>
              <a:gs pos="0">
                <a:schemeClr val="accent2"/>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con&#10;&#10;Description automatically generated">
            <a:extLst>
              <a:ext uri="{FF2B5EF4-FFF2-40B4-BE49-F238E27FC236}">
                <a16:creationId xmlns:a16="http://schemas.microsoft.com/office/drawing/2014/main" id="{9D054F39-8D87-E741-3420-E021316B6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76" y="281540"/>
            <a:ext cx="3402067" cy="3402067"/>
          </a:xfrm>
          <a:prstGeom prst="rect">
            <a:avLst/>
          </a:prstGeom>
        </p:spPr>
      </p:pic>
      <p:sp>
        <p:nvSpPr>
          <p:cNvPr id="5" name="Title 4">
            <a:extLst>
              <a:ext uri="{FF2B5EF4-FFF2-40B4-BE49-F238E27FC236}">
                <a16:creationId xmlns:a16="http://schemas.microsoft.com/office/drawing/2014/main" id="{5AAF24B4-E2ED-4DA4-89DA-1AF5496AE6BD}"/>
              </a:ext>
            </a:extLst>
          </p:cNvPr>
          <p:cNvSpPr>
            <a:spLocks noGrp="1"/>
          </p:cNvSpPr>
          <p:nvPr>
            <p:ph type="title"/>
          </p:nvPr>
        </p:nvSpPr>
        <p:spPr>
          <a:xfrm>
            <a:off x="2031235" y="3863608"/>
            <a:ext cx="10914266" cy="1920526"/>
          </a:xfrm>
        </p:spPr>
        <p:txBody>
          <a:bodyPr wrap="square">
            <a:spAutoFit/>
          </a:bodyPr>
          <a:lstStyle/>
          <a:p>
            <a:pPr algn="l"/>
            <a:br>
              <a:rPr lang="en-US" sz="6600" dirty="0">
                <a:solidFill>
                  <a:schemeClr val="bg1"/>
                </a:solidFill>
              </a:rPr>
            </a:br>
            <a:r>
              <a:rPr lang="en-US" sz="6600" dirty="0">
                <a:solidFill>
                  <a:srgbClr val="9C0150"/>
                </a:solidFill>
              </a:rPr>
              <a:t>www.</a:t>
            </a:r>
            <a:r>
              <a:rPr lang="en-GB" sz="6600" dirty="0">
                <a:solidFill>
                  <a:srgbClr val="9C0150"/>
                </a:solidFill>
              </a:rPr>
              <a:t> P</a:t>
            </a:r>
            <a:r>
              <a:rPr lang="en-US" sz="6600" dirty="0">
                <a:solidFill>
                  <a:srgbClr val="9C0150"/>
                </a:solidFill>
              </a:rPr>
              <a:t>owerof10.world</a:t>
            </a:r>
          </a:p>
        </p:txBody>
      </p:sp>
      <p:sp>
        <p:nvSpPr>
          <p:cNvPr id="10" name="Rectangle 9">
            <a:extLst>
              <a:ext uri="{FF2B5EF4-FFF2-40B4-BE49-F238E27FC236}">
                <a16:creationId xmlns:a16="http://schemas.microsoft.com/office/drawing/2014/main" id="{5B933B80-383D-18B4-6AF8-14991C5EFFF1}"/>
              </a:ext>
            </a:extLst>
          </p:cNvPr>
          <p:cNvSpPr/>
          <p:nvPr/>
        </p:nvSpPr>
        <p:spPr>
          <a:xfrm rot="21431904">
            <a:off x="3884969" y="827677"/>
            <a:ext cx="8003873" cy="287269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75F9CB41-F308-221D-7C6C-8FEE1C8BF5F5}"/>
              </a:ext>
            </a:extLst>
          </p:cNvPr>
          <p:cNvSpPr txBox="1">
            <a:spLocks/>
          </p:cNvSpPr>
          <p:nvPr/>
        </p:nvSpPr>
        <p:spPr>
          <a:xfrm>
            <a:off x="2459354" y="1117304"/>
            <a:ext cx="10914266" cy="2529923"/>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9600" kern="1200">
                <a:solidFill>
                  <a:schemeClr val="accent1"/>
                </a:solidFill>
                <a:latin typeface="+mj-lt"/>
                <a:ea typeface="+mj-ea"/>
                <a:cs typeface="+mj-cs"/>
              </a:defRPr>
            </a:lvl1pPr>
          </a:lstStyle>
          <a:p>
            <a:pPr algn="ctr"/>
            <a:r>
              <a:rPr lang="en-US" sz="8800" dirty="0">
                <a:solidFill>
                  <a:schemeClr val="bg1"/>
                </a:solidFill>
              </a:rPr>
              <a:t>Together we</a:t>
            </a:r>
          </a:p>
          <a:p>
            <a:pPr algn="ctr"/>
            <a:r>
              <a:rPr lang="en-US" sz="8800" dirty="0">
                <a:solidFill>
                  <a:schemeClr val="bg1"/>
                </a:solidFill>
              </a:rPr>
              <a:t>Can fix our future</a:t>
            </a:r>
          </a:p>
        </p:txBody>
      </p:sp>
      <p:sp>
        <p:nvSpPr>
          <p:cNvPr id="6" name="Oval 5">
            <a:extLst>
              <a:ext uri="{FF2B5EF4-FFF2-40B4-BE49-F238E27FC236}">
                <a16:creationId xmlns:a16="http://schemas.microsoft.com/office/drawing/2014/main" id="{788BB2E2-4DDD-C865-5985-DA0B9FDB6A39}"/>
              </a:ext>
            </a:extLst>
          </p:cNvPr>
          <p:cNvSpPr/>
          <p:nvPr/>
        </p:nvSpPr>
        <p:spPr>
          <a:xfrm>
            <a:off x="992260" y="5499528"/>
            <a:ext cx="1301660" cy="1301660"/>
          </a:xfrm>
          <a:prstGeom prst="ellipse">
            <a:avLst/>
          </a:prstGeom>
          <a:gradFill>
            <a:gsLst>
              <a:gs pos="0">
                <a:schemeClr val="accent2"/>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57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a:extLst>
              <a:ext uri="{FF2B5EF4-FFF2-40B4-BE49-F238E27FC236}">
                <a16:creationId xmlns:a16="http://schemas.microsoft.com/office/drawing/2014/main" id="{9345E5B4-3D3B-B65C-1513-3CA1253B2A89}"/>
              </a:ext>
            </a:extLst>
          </p:cNvPr>
          <p:cNvSpPr txBox="1">
            <a:spLocks/>
          </p:cNvSpPr>
          <p:nvPr/>
        </p:nvSpPr>
        <p:spPr>
          <a:xfrm>
            <a:off x="7659601" y="1222468"/>
            <a:ext cx="2872932"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b="1">
                <a:solidFill>
                  <a:schemeClr val="bg1"/>
                </a:solidFill>
              </a:rPr>
              <a:t>Our Oceans are the basis of all life</a:t>
            </a:r>
          </a:p>
        </p:txBody>
      </p:sp>
      <p:pic>
        <p:nvPicPr>
          <p:cNvPr id="2" name="Picture 6" descr="Diagram&#10;&#10;Description automatically generated">
            <a:extLst>
              <a:ext uri="{FF2B5EF4-FFF2-40B4-BE49-F238E27FC236}">
                <a16:creationId xmlns:a16="http://schemas.microsoft.com/office/drawing/2014/main" id="{26337C2D-FBEA-ADDF-8E3F-9ED7B68EF867}"/>
              </a:ext>
            </a:extLst>
          </p:cNvPr>
          <p:cNvPicPr>
            <a:picLocks noChangeAspect="1"/>
          </p:cNvPicPr>
          <p:nvPr/>
        </p:nvPicPr>
        <p:blipFill>
          <a:blip r:embed="rId3"/>
          <a:stretch>
            <a:fillRect/>
          </a:stretch>
        </p:blipFill>
        <p:spPr>
          <a:xfrm>
            <a:off x="0" y="67164"/>
            <a:ext cx="12191999" cy="6915441"/>
          </a:xfrm>
          <a:prstGeom prst="rect">
            <a:avLst/>
          </a:prstGeom>
        </p:spPr>
      </p:pic>
      <p:sp>
        <p:nvSpPr>
          <p:cNvPr id="3" name="Rectangle 2">
            <a:extLst>
              <a:ext uri="{FF2B5EF4-FFF2-40B4-BE49-F238E27FC236}">
                <a16:creationId xmlns:a16="http://schemas.microsoft.com/office/drawing/2014/main" id="{85AAFED7-D358-032F-54AA-645F25795352}"/>
              </a:ext>
            </a:extLst>
          </p:cNvPr>
          <p:cNvSpPr/>
          <p:nvPr/>
        </p:nvSpPr>
        <p:spPr>
          <a:xfrm>
            <a:off x="339728" y="67164"/>
            <a:ext cx="12191999" cy="76865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5BDFA2-E716-7DA4-7961-614B7404B6C1}"/>
              </a:ext>
            </a:extLst>
          </p:cNvPr>
          <p:cNvSpPr/>
          <p:nvPr/>
        </p:nvSpPr>
        <p:spPr>
          <a:xfrm>
            <a:off x="3840960" y="180014"/>
            <a:ext cx="4758677" cy="5429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Why care for our ocean</a:t>
            </a:r>
          </a:p>
        </p:txBody>
      </p:sp>
      <p:sp>
        <p:nvSpPr>
          <p:cNvPr id="5" name="Freeform: Shape 25">
            <a:extLst>
              <a:ext uri="{FF2B5EF4-FFF2-40B4-BE49-F238E27FC236}">
                <a16:creationId xmlns:a16="http://schemas.microsoft.com/office/drawing/2014/main" id="{C8CC7B8E-430C-6A95-C9E7-154436C98FFC}"/>
              </a:ext>
            </a:extLst>
          </p:cNvPr>
          <p:cNvSpPr/>
          <p:nvPr/>
        </p:nvSpPr>
        <p:spPr>
          <a:xfrm>
            <a:off x="-6296" y="-28721"/>
            <a:ext cx="1872903" cy="1556337"/>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Freeform: Shape 28">
            <a:extLst>
              <a:ext uri="{FF2B5EF4-FFF2-40B4-BE49-F238E27FC236}">
                <a16:creationId xmlns:a16="http://schemas.microsoft.com/office/drawing/2014/main" id="{8661B3E1-981D-282E-6C59-8790E7EA79F2}"/>
              </a:ext>
            </a:extLst>
          </p:cNvPr>
          <p:cNvSpPr/>
          <p:nvPr/>
        </p:nvSpPr>
        <p:spPr>
          <a:xfrm>
            <a:off x="31895" y="15927"/>
            <a:ext cx="1293986" cy="989913"/>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mj-lt"/>
              </a:rPr>
              <a:t>Ocean</a:t>
            </a:r>
            <a:r>
              <a:rPr lang="en-US" sz="2000" b="1" dirty="0">
                <a:solidFill>
                  <a:schemeClr val="bg1"/>
                </a:solidFill>
                <a:latin typeface="+mj-lt"/>
                <a:cs typeface="Varela Round"/>
              </a:rPr>
              <a:t> p</a:t>
            </a:r>
            <a:r>
              <a:rPr lang="en-US" sz="2000" b="1" dirty="0">
                <a:solidFill>
                  <a:schemeClr val="bg1"/>
                </a:solidFill>
                <a:latin typeface="+mj-lt"/>
              </a:rPr>
              <a:t>lastics</a:t>
            </a:r>
            <a:r>
              <a:rPr lang="en-US" sz="2000" dirty="0">
                <a:solidFill>
                  <a:schemeClr val="bg1"/>
                </a:solidFill>
                <a:latin typeface="+mj-lt"/>
              </a:rPr>
              <a:t>  </a:t>
            </a:r>
          </a:p>
        </p:txBody>
      </p:sp>
    </p:spTree>
    <p:extLst>
      <p:ext uri="{BB962C8B-B14F-4D97-AF65-F5344CB8AC3E}">
        <p14:creationId xmlns:p14="http://schemas.microsoft.com/office/powerpoint/2010/main" val="472362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E3CAF-849B-8EC7-E9AD-7AABA1D3C40E}"/>
              </a:ext>
            </a:extLst>
          </p:cNvPr>
          <p:cNvSpPr/>
          <p:nvPr/>
        </p:nvSpPr>
        <p:spPr>
          <a:xfrm rot="10800000">
            <a:off x="260720" y="279286"/>
            <a:ext cx="11730652" cy="6386797"/>
          </a:xfrm>
          <a:prstGeom prst="rect">
            <a:avLst/>
          </a:prstGeom>
          <a:gradFill>
            <a:gsLst>
              <a:gs pos="0">
                <a:schemeClr val="accent2"/>
              </a:gs>
              <a:gs pos="87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5FC0E1-0AF3-349E-CF7E-A338560EEC07}"/>
              </a:ext>
            </a:extLst>
          </p:cNvPr>
          <p:cNvPicPr>
            <a:picLocks noChangeAspect="1" noChangeArrowheads="1"/>
          </p:cNvPicPr>
          <p:nvPr/>
        </p:nvPicPr>
        <p:blipFill>
          <a:blip r:embed="rId3">
            <a:duotone>
              <a:prstClr val="black"/>
              <a:srgbClr val="763F53">
                <a:tint val="45000"/>
                <a:satMod val="400000"/>
              </a:srgbClr>
            </a:duotone>
            <a:extLst>
              <a:ext uri="{28A0092B-C50C-407E-A947-70E740481C1C}">
                <a14:useLocalDpi xmlns:a14="http://schemas.microsoft.com/office/drawing/2010/main" val="0"/>
              </a:ext>
            </a:extLst>
          </a:blip>
          <a:srcRect/>
          <a:stretch>
            <a:fillRect/>
          </a:stretch>
        </p:blipFill>
        <p:spPr bwMode="auto">
          <a:xfrm>
            <a:off x="-429080" y="279285"/>
            <a:ext cx="5878287" cy="5514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D0CD92-6951-85E7-8A5D-0B366751849E}"/>
              </a:ext>
            </a:extLst>
          </p:cNvPr>
          <p:cNvPicPr>
            <a:picLocks noChangeAspect="1" noChangeArrowheads="1"/>
          </p:cNvPicPr>
          <p:nvPr/>
        </p:nvPicPr>
        <p:blipFill>
          <a:blip r:embed="rId3">
            <a:duotone>
              <a:prstClr val="black"/>
              <a:srgbClr val="763F53">
                <a:tint val="45000"/>
                <a:satMod val="400000"/>
              </a:srgbClr>
            </a:duotone>
            <a:extLst>
              <a:ext uri="{28A0092B-C50C-407E-A947-70E740481C1C}">
                <a14:useLocalDpi xmlns:a14="http://schemas.microsoft.com/office/drawing/2010/main" val="0"/>
              </a:ext>
            </a:extLst>
          </a:blip>
          <a:srcRect/>
          <a:stretch>
            <a:fillRect/>
          </a:stretch>
        </p:blipFill>
        <p:spPr bwMode="auto">
          <a:xfrm>
            <a:off x="8992136" y="-1470200"/>
            <a:ext cx="5878287" cy="5514393"/>
          </a:xfrm>
          <a:prstGeom prst="rect">
            <a:avLst/>
          </a:prstGeom>
          <a:noFill/>
          <a:extLst>
            <a:ext uri="{909E8E84-426E-40DD-AFC4-6F175D3DCCD1}">
              <a14:hiddenFill xmlns:a14="http://schemas.microsoft.com/office/drawing/2010/main">
                <a:solidFill>
                  <a:srgbClr val="FFFFFF"/>
                </a:solidFill>
              </a14:hiddenFill>
            </a:ext>
          </a:extLst>
        </p:spPr>
      </p:pic>
      <p:sp>
        <p:nvSpPr>
          <p:cNvPr id="3" name="Circle: Hollow 2">
            <a:extLst>
              <a:ext uri="{FF2B5EF4-FFF2-40B4-BE49-F238E27FC236}">
                <a16:creationId xmlns:a16="http://schemas.microsoft.com/office/drawing/2014/main" id="{C9AA4D19-52AC-4EB4-AD8A-7E2B5ED80D2F}"/>
              </a:ext>
            </a:extLst>
          </p:cNvPr>
          <p:cNvSpPr/>
          <p:nvPr/>
        </p:nvSpPr>
        <p:spPr>
          <a:xfrm>
            <a:off x="-986066" y="-459648"/>
            <a:ext cx="6992258" cy="6992258"/>
          </a:xfrm>
          <a:prstGeom prst="donut">
            <a:avLst>
              <a:gd name="adj" fmla="val 16932"/>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F61EDF04-061B-44DE-B014-55BE3273B889}"/>
              </a:ext>
            </a:extLst>
          </p:cNvPr>
          <p:cNvSpPr/>
          <p:nvPr/>
        </p:nvSpPr>
        <p:spPr>
          <a:xfrm>
            <a:off x="7654764" y="5008489"/>
            <a:ext cx="1106424" cy="11064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7210BB8-CDC2-4524-A4DD-26AC3CDD5E97}"/>
              </a:ext>
            </a:extLst>
          </p:cNvPr>
          <p:cNvSpPr/>
          <p:nvPr/>
        </p:nvSpPr>
        <p:spPr>
          <a:xfrm>
            <a:off x="10305609" y="4950650"/>
            <a:ext cx="1301660" cy="1301660"/>
          </a:xfrm>
          <a:prstGeom prst="ellipse">
            <a:avLst/>
          </a:prstGeom>
          <a:gradFill>
            <a:gsLst>
              <a:gs pos="0">
                <a:schemeClr val="accent2"/>
              </a:gs>
              <a:gs pos="100000">
                <a:schemeClr val="accent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con&#10;&#10;Description automatically generated">
            <a:extLst>
              <a:ext uri="{FF2B5EF4-FFF2-40B4-BE49-F238E27FC236}">
                <a16:creationId xmlns:a16="http://schemas.microsoft.com/office/drawing/2014/main" id="{9D054F39-8D87-E741-3420-E021316B6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55" y="1476655"/>
            <a:ext cx="3402067" cy="3402067"/>
          </a:xfrm>
          <a:prstGeom prst="rect">
            <a:avLst/>
          </a:prstGeom>
        </p:spPr>
      </p:pic>
      <p:pic>
        <p:nvPicPr>
          <p:cNvPr id="2" name="Picture 1">
            <a:extLst>
              <a:ext uri="{FF2B5EF4-FFF2-40B4-BE49-F238E27FC236}">
                <a16:creationId xmlns:a16="http://schemas.microsoft.com/office/drawing/2014/main" id="{69464331-F653-653B-52E0-710D1A832D79}"/>
              </a:ext>
            </a:extLst>
          </p:cNvPr>
          <p:cNvPicPr>
            <a:picLocks noChangeAspect="1"/>
          </p:cNvPicPr>
          <p:nvPr/>
        </p:nvPicPr>
        <p:blipFill>
          <a:blip r:embed="rId5"/>
          <a:stretch>
            <a:fillRect/>
          </a:stretch>
        </p:blipFill>
        <p:spPr>
          <a:xfrm>
            <a:off x="3085556" y="4330337"/>
            <a:ext cx="6992258" cy="2851010"/>
          </a:xfrm>
          <a:prstGeom prst="rect">
            <a:avLst/>
          </a:prstGeom>
        </p:spPr>
      </p:pic>
      <p:sp>
        <p:nvSpPr>
          <p:cNvPr id="10" name="Rectangle 9">
            <a:extLst>
              <a:ext uri="{FF2B5EF4-FFF2-40B4-BE49-F238E27FC236}">
                <a16:creationId xmlns:a16="http://schemas.microsoft.com/office/drawing/2014/main" id="{586ED259-C8C6-9A6D-8D39-C814080E7D2C}"/>
              </a:ext>
            </a:extLst>
          </p:cNvPr>
          <p:cNvSpPr/>
          <p:nvPr/>
        </p:nvSpPr>
        <p:spPr>
          <a:xfrm rot="21431904">
            <a:off x="4562265" y="2662463"/>
            <a:ext cx="5017166" cy="154618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AAF24B4-E2ED-4DA4-89DA-1AF5496AE6BD}"/>
              </a:ext>
            </a:extLst>
          </p:cNvPr>
          <p:cNvSpPr>
            <a:spLocks noGrp="1"/>
          </p:cNvSpPr>
          <p:nvPr>
            <p:ph type="title"/>
          </p:nvPr>
        </p:nvSpPr>
        <p:spPr>
          <a:xfrm>
            <a:off x="4558942" y="2862864"/>
            <a:ext cx="6522828" cy="1328890"/>
          </a:xfrm>
        </p:spPr>
        <p:txBody>
          <a:bodyPr wrap="square">
            <a:spAutoFit/>
          </a:bodyPr>
          <a:lstStyle/>
          <a:p>
            <a:pPr algn="l"/>
            <a:r>
              <a:rPr lang="en-US" sz="8800" dirty="0">
                <a:solidFill>
                  <a:schemeClr val="bg1"/>
                </a:solidFill>
              </a:rPr>
              <a:t>THANK YOU !</a:t>
            </a:r>
          </a:p>
        </p:txBody>
      </p:sp>
    </p:spTree>
    <p:extLst>
      <p:ext uri="{BB962C8B-B14F-4D97-AF65-F5344CB8AC3E}">
        <p14:creationId xmlns:p14="http://schemas.microsoft.com/office/powerpoint/2010/main" val="353564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3E9DF0-25ED-F5CC-B0A8-307592695C33}"/>
              </a:ext>
            </a:extLst>
          </p:cNvPr>
          <p:cNvSpPr/>
          <p:nvPr/>
        </p:nvSpPr>
        <p:spPr>
          <a:xfrm rot="10800000">
            <a:off x="-147629" y="-118534"/>
            <a:ext cx="12445262" cy="6976531"/>
          </a:xfrm>
          <a:prstGeom prst="rect">
            <a:avLst/>
          </a:prstGeom>
          <a:gradFill flip="none" rotWithShape="1">
            <a:gsLst>
              <a:gs pos="0">
                <a:srgbClr val="002060"/>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30" descr="Free vector graphics of Water">
            <a:extLst>
              <a:ext uri="{FF2B5EF4-FFF2-40B4-BE49-F238E27FC236}">
                <a16:creationId xmlns:a16="http://schemas.microsoft.com/office/drawing/2014/main" id="{3B7F15AA-9689-DF7A-B39E-52A7E6F05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279" y="1289185"/>
            <a:ext cx="8577017" cy="553785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9A7B1E-C3D0-D3C0-FB62-69155E1FCE38}"/>
              </a:ext>
            </a:extLst>
          </p:cNvPr>
          <p:cNvGrpSpPr/>
          <p:nvPr/>
        </p:nvGrpSpPr>
        <p:grpSpPr>
          <a:xfrm>
            <a:off x="534382" y="2983351"/>
            <a:ext cx="4845523" cy="2157330"/>
            <a:chOff x="534382" y="2983351"/>
            <a:chExt cx="4845523" cy="2157330"/>
          </a:xfrm>
        </p:grpSpPr>
        <p:sp>
          <p:nvSpPr>
            <p:cNvPr id="53" name="Striped Right Arrow 52">
              <a:extLst>
                <a:ext uri="{FF2B5EF4-FFF2-40B4-BE49-F238E27FC236}">
                  <a16:creationId xmlns:a16="http://schemas.microsoft.com/office/drawing/2014/main" id="{B9BEE2E7-38D3-68D2-23AF-E81E1EFDE5D9}"/>
                </a:ext>
              </a:extLst>
            </p:cNvPr>
            <p:cNvSpPr/>
            <p:nvPr/>
          </p:nvSpPr>
          <p:spPr>
            <a:xfrm rot="5968865">
              <a:off x="2936365" y="4562039"/>
              <a:ext cx="590684" cy="566599"/>
            </a:xfrm>
            <a:prstGeom prst="striped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grpSp>
          <p:nvGrpSpPr>
            <p:cNvPr id="27" name="Group 26">
              <a:extLst>
                <a:ext uri="{FF2B5EF4-FFF2-40B4-BE49-F238E27FC236}">
                  <a16:creationId xmlns:a16="http://schemas.microsoft.com/office/drawing/2014/main" id="{5C56792D-A2FE-C770-2AB1-A156B7423D74}"/>
                </a:ext>
              </a:extLst>
            </p:cNvPr>
            <p:cNvGrpSpPr/>
            <p:nvPr/>
          </p:nvGrpSpPr>
          <p:grpSpPr>
            <a:xfrm>
              <a:off x="534382" y="2983351"/>
              <a:ext cx="4845523" cy="1661166"/>
              <a:chOff x="534382" y="2983351"/>
              <a:chExt cx="4845523" cy="1661166"/>
            </a:xfrm>
          </p:grpSpPr>
          <p:pic>
            <p:nvPicPr>
              <p:cNvPr id="12294" name="Picture 6" descr="Plastic Resin Pellets Black Plastic Resin Pellets, Raw Material, Polymer, Industry ,Thermoplastic plastic pellets stock pictures, royalty-free photos &amp; images">
                <a:extLst>
                  <a:ext uri="{FF2B5EF4-FFF2-40B4-BE49-F238E27FC236}">
                    <a16:creationId xmlns:a16="http://schemas.microsoft.com/office/drawing/2014/main" id="{2544B04F-963C-9C27-52EA-DC41C99A3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156" y="2983351"/>
                <a:ext cx="2491749" cy="1661166"/>
              </a:xfrm>
              <a:prstGeom prst="rect">
                <a:avLst/>
              </a:prstGeom>
              <a:solidFill>
                <a:schemeClr val="accent5">
                  <a:lumMod val="75000"/>
                </a:schemeClr>
              </a:solidFill>
            </p:spPr>
          </p:pic>
          <p:sp>
            <p:nvSpPr>
              <p:cNvPr id="9" name="Rounded Rectangle 10">
                <a:extLst>
                  <a:ext uri="{FF2B5EF4-FFF2-40B4-BE49-F238E27FC236}">
                    <a16:creationId xmlns:a16="http://schemas.microsoft.com/office/drawing/2014/main" id="{2EDD37EC-381F-1484-BAF0-E8C0A166E8B5}"/>
                  </a:ext>
                </a:extLst>
              </p:cNvPr>
              <p:cNvSpPr/>
              <p:nvPr/>
            </p:nvSpPr>
            <p:spPr>
              <a:xfrm>
                <a:off x="1306136" y="3396963"/>
                <a:ext cx="2545717" cy="982770"/>
              </a:xfrm>
              <a:custGeom>
                <a:avLst/>
                <a:gdLst>
                  <a:gd name="connsiteX0" fmla="*/ 0 w 2545717"/>
                  <a:gd name="connsiteY0" fmla="*/ 58642 h 982770"/>
                  <a:gd name="connsiteX1" fmla="*/ 58642 w 2545717"/>
                  <a:gd name="connsiteY1" fmla="*/ 0 h 982770"/>
                  <a:gd name="connsiteX2" fmla="*/ 520044 w 2545717"/>
                  <a:gd name="connsiteY2" fmla="*/ 0 h 982770"/>
                  <a:gd name="connsiteX3" fmla="*/ 1005731 w 2545717"/>
                  <a:gd name="connsiteY3" fmla="*/ 0 h 982770"/>
                  <a:gd name="connsiteX4" fmla="*/ 1467133 w 2545717"/>
                  <a:gd name="connsiteY4" fmla="*/ 0 h 982770"/>
                  <a:gd name="connsiteX5" fmla="*/ 1928535 w 2545717"/>
                  <a:gd name="connsiteY5" fmla="*/ 0 h 982770"/>
                  <a:gd name="connsiteX6" fmla="*/ 2487075 w 2545717"/>
                  <a:gd name="connsiteY6" fmla="*/ 0 h 982770"/>
                  <a:gd name="connsiteX7" fmla="*/ 2545717 w 2545717"/>
                  <a:gd name="connsiteY7" fmla="*/ 58642 h 982770"/>
                  <a:gd name="connsiteX8" fmla="*/ 2545717 w 2545717"/>
                  <a:gd name="connsiteY8" fmla="*/ 482730 h 982770"/>
                  <a:gd name="connsiteX9" fmla="*/ 2545717 w 2545717"/>
                  <a:gd name="connsiteY9" fmla="*/ 924128 h 982770"/>
                  <a:gd name="connsiteX10" fmla="*/ 2487075 w 2545717"/>
                  <a:gd name="connsiteY10" fmla="*/ 982770 h 982770"/>
                  <a:gd name="connsiteX11" fmla="*/ 2074241 w 2545717"/>
                  <a:gd name="connsiteY11" fmla="*/ 982770 h 982770"/>
                  <a:gd name="connsiteX12" fmla="*/ 1588555 w 2545717"/>
                  <a:gd name="connsiteY12" fmla="*/ 982770 h 982770"/>
                  <a:gd name="connsiteX13" fmla="*/ 1175721 w 2545717"/>
                  <a:gd name="connsiteY13" fmla="*/ 982770 h 982770"/>
                  <a:gd name="connsiteX14" fmla="*/ 641466 w 2545717"/>
                  <a:gd name="connsiteY14" fmla="*/ 982770 h 982770"/>
                  <a:gd name="connsiteX15" fmla="*/ 58642 w 2545717"/>
                  <a:gd name="connsiteY15" fmla="*/ 982770 h 982770"/>
                  <a:gd name="connsiteX16" fmla="*/ 0 w 2545717"/>
                  <a:gd name="connsiteY16" fmla="*/ 924128 h 982770"/>
                  <a:gd name="connsiteX17" fmla="*/ 0 w 2545717"/>
                  <a:gd name="connsiteY17" fmla="*/ 482730 h 982770"/>
                  <a:gd name="connsiteX18" fmla="*/ 0 w 2545717"/>
                  <a:gd name="connsiteY18" fmla="*/ 58642 h 98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5717" h="982770" fill="none" extrusionOk="0">
                    <a:moveTo>
                      <a:pt x="0" y="58642"/>
                    </a:moveTo>
                    <a:cubicBezTo>
                      <a:pt x="4960" y="30059"/>
                      <a:pt x="34475" y="639"/>
                      <a:pt x="58642" y="0"/>
                    </a:cubicBezTo>
                    <a:cubicBezTo>
                      <a:pt x="193123" y="-35999"/>
                      <a:pt x="372010" y="40864"/>
                      <a:pt x="520044" y="0"/>
                    </a:cubicBezTo>
                    <a:cubicBezTo>
                      <a:pt x="668078" y="-40864"/>
                      <a:pt x="823163" y="54758"/>
                      <a:pt x="1005731" y="0"/>
                    </a:cubicBezTo>
                    <a:cubicBezTo>
                      <a:pt x="1188299" y="-54758"/>
                      <a:pt x="1356180" y="19858"/>
                      <a:pt x="1467133" y="0"/>
                    </a:cubicBezTo>
                    <a:cubicBezTo>
                      <a:pt x="1578086" y="-19858"/>
                      <a:pt x="1765955" y="28702"/>
                      <a:pt x="1928535" y="0"/>
                    </a:cubicBezTo>
                    <a:cubicBezTo>
                      <a:pt x="2091115" y="-28702"/>
                      <a:pt x="2323940" y="20636"/>
                      <a:pt x="2487075" y="0"/>
                    </a:cubicBezTo>
                    <a:cubicBezTo>
                      <a:pt x="2519211" y="-2344"/>
                      <a:pt x="2553553" y="23428"/>
                      <a:pt x="2545717" y="58642"/>
                    </a:cubicBezTo>
                    <a:cubicBezTo>
                      <a:pt x="2551987" y="255107"/>
                      <a:pt x="2500272" y="330680"/>
                      <a:pt x="2545717" y="482730"/>
                    </a:cubicBezTo>
                    <a:cubicBezTo>
                      <a:pt x="2591162" y="634780"/>
                      <a:pt x="2513317" y="709624"/>
                      <a:pt x="2545717" y="924128"/>
                    </a:cubicBezTo>
                    <a:cubicBezTo>
                      <a:pt x="2546884" y="956524"/>
                      <a:pt x="2515613" y="978699"/>
                      <a:pt x="2487075" y="982770"/>
                    </a:cubicBezTo>
                    <a:cubicBezTo>
                      <a:pt x="2330569" y="1027471"/>
                      <a:pt x="2162528" y="941061"/>
                      <a:pt x="2074241" y="982770"/>
                    </a:cubicBezTo>
                    <a:cubicBezTo>
                      <a:pt x="1985954" y="1024479"/>
                      <a:pt x="1797228" y="952560"/>
                      <a:pt x="1588555" y="982770"/>
                    </a:cubicBezTo>
                    <a:cubicBezTo>
                      <a:pt x="1379882" y="1012980"/>
                      <a:pt x="1352771" y="955474"/>
                      <a:pt x="1175721" y="982770"/>
                    </a:cubicBezTo>
                    <a:cubicBezTo>
                      <a:pt x="998671" y="1010066"/>
                      <a:pt x="835180" y="937179"/>
                      <a:pt x="641466" y="982770"/>
                    </a:cubicBezTo>
                    <a:cubicBezTo>
                      <a:pt x="447752" y="1028361"/>
                      <a:pt x="213653" y="976670"/>
                      <a:pt x="58642" y="982770"/>
                    </a:cubicBezTo>
                    <a:cubicBezTo>
                      <a:pt x="28289" y="977716"/>
                      <a:pt x="6088" y="956462"/>
                      <a:pt x="0" y="924128"/>
                    </a:cubicBezTo>
                    <a:cubicBezTo>
                      <a:pt x="-24139" y="767192"/>
                      <a:pt x="32973" y="612654"/>
                      <a:pt x="0" y="482730"/>
                    </a:cubicBezTo>
                    <a:cubicBezTo>
                      <a:pt x="-32973" y="352806"/>
                      <a:pt x="38017" y="216936"/>
                      <a:pt x="0" y="58642"/>
                    </a:cubicBezTo>
                    <a:close/>
                  </a:path>
                  <a:path w="2545717" h="982770" stroke="0" extrusionOk="0">
                    <a:moveTo>
                      <a:pt x="0" y="58642"/>
                    </a:moveTo>
                    <a:cubicBezTo>
                      <a:pt x="-512" y="30379"/>
                      <a:pt x="24378" y="709"/>
                      <a:pt x="58642" y="0"/>
                    </a:cubicBezTo>
                    <a:cubicBezTo>
                      <a:pt x="159542" y="-41922"/>
                      <a:pt x="285088" y="13295"/>
                      <a:pt x="495760" y="0"/>
                    </a:cubicBezTo>
                    <a:cubicBezTo>
                      <a:pt x="706432" y="-13295"/>
                      <a:pt x="843246" y="35830"/>
                      <a:pt x="932878" y="0"/>
                    </a:cubicBezTo>
                    <a:cubicBezTo>
                      <a:pt x="1022510" y="-35830"/>
                      <a:pt x="1208327" y="42459"/>
                      <a:pt x="1345711" y="0"/>
                    </a:cubicBezTo>
                    <a:cubicBezTo>
                      <a:pt x="1483095" y="-42459"/>
                      <a:pt x="1649136" y="18848"/>
                      <a:pt x="1831398" y="0"/>
                    </a:cubicBezTo>
                    <a:cubicBezTo>
                      <a:pt x="2013660" y="-18848"/>
                      <a:pt x="2286385" y="33651"/>
                      <a:pt x="2487075" y="0"/>
                    </a:cubicBezTo>
                    <a:cubicBezTo>
                      <a:pt x="2514537" y="6187"/>
                      <a:pt x="2545695" y="28260"/>
                      <a:pt x="2545717" y="58642"/>
                    </a:cubicBezTo>
                    <a:cubicBezTo>
                      <a:pt x="2567625" y="184958"/>
                      <a:pt x="2526365" y="357143"/>
                      <a:pt x="2545717" y="474075"/>
                    </a:cubicBezTo>
                    <a:cubicBezTo>
                      <a:pt x="2565069" y="591007"/>
                      <a:pt x="2497770" y="832829"/>
                      <a:pt x="2545717" y="924128"/>
                    </a:cubicBezTo>
                    <a:cubicBezTo>
                      <a:pt x="2542652" y="947413"/>
                      <a:pt x="2527443" y="979505"/>
                      <a:pt x="2487075" y="982770"/>
                    </a:cubicBezTo>
                    <a:cubicBezTo>
                      <a:pt x="2268766" y="989943"/>
                      <a:pt x="2122746" y="929040"/>
                      <a:pt x="2025673" y="982770"/>
                    </a:cubicBezTo>
                    <a:cubicBezTo>
                      <a:pt x="1928600" y="1036500"/>
                      <a:pt x="1715152" y="970993"/>
                      <a:pt x="1539986" y="982770"/>
                    </a:cubicBezTo>
                    <a:cubicBezTo>
                      <a:pt x="1364820" y="994547"/>
                      <a:pt x="1175036" y="926086"/>
                      <a:pt x="1054300" y="982770"/>
                    </a:cubicBezTo>
                    <a:cubicBezTo>
                      <a:pt x="933564" y="1039454"/>
                      <a:pt x="739865" y="928767"/>
                      <a:pt x="568613" y="982770"/>
                    </a:cubicBezTo>
                    <a:cubicBezTo>
                      <a:pt x="397361" y="1036773"/>
                      <a:pt x="264802" y="924973"/>
                      <a:pt x="58642" y="982770"/>
                    </a:cubicBezTo>
                    <a:cubicBezTo>
                      <a:pt x="24206" y="979932"/>
                      <a:pt x="3347" y="955979"/>
                      <a:pt x="0" y="924128"/>
                    </a:cubicBezTo>
                    <a:cubicBezTo>
                      <a:pt x="-14692" y="839238"/>
                      <a:pt x="11216" y="657529"/>
                      <a:pt x="0" y="508695"/>
                    </a:cubicBezTo>
                    <a:cubicBezTo>
                      <a:pt x="-11216" y="359861"/>
                      <a:pt x="24098" y="239990"/>
                      <a:pt x="0" y="58642"/>
                    </a:cubicBezTo>
                    <a:close/>
                  </a:path>
                </a:pathLst>
              </a:custGeom>
              <a:solidFill>
                <a:schemeClr val="accent5">
                  <a:lumMod val="75000"/>
                </a:schemeClr>
              </a:solidFill>
              <a:ln w="15875">
                <a:solidFill>
                  <a:schemeClr val="accent2"/>
                </a:solidFill>
                <a:extLst>
                  <a:ext uri="{C807C97D-BFC1-408E-A445-0C87EB9F89A2}">
                    <ask:lineSketchStyleProps xmlns:ask="http://schemas.microsoft.com/office/drawing/2018/sketchyshapes" sd="2146978718">
                      <a:prstGeom prst="roundRect">
                        <a:avLst>
                          <a:gd name="adj" fmla="val 59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sp>
            <p:nvSpPr>
              <p:cNvPr id="8" name="TextBox 7">
                <a:extLst>
                  <a:ext uri="{FF2B5EF4-FFF2-40B4-BE49-F238E27FC236}">
                    <a16:creationId xmlns:a16="http://schemas.microsoft.com/office/drawing/2014/main" id="{5310956A-A157-563A-A456-ECC4512FDDF9}"/>
                  </a:ext>
                </a:extLst>
              </p:cNvPr>
              <p:cNvSpPr txBox="1"/>
              <p:nvPr/>
            </p:nvSpPr>
            <p:spPr>
              <a:xfrm>
                <a:off x="1301426" y="3398643"/>
                <a:ext cx="2571812" cy="830997"/>
              </a:xfrm>
              <a:prstGeom prst="rect">
                <a:avLst/>
              </a:prstGeom>
              <a:solidFill>
                <a:schemeClr val="accent5">
                  <a:lumMod val="75000"/>
                </a:schemeClr>
              </a:solidFill>
            </p:spPr>
            <p:txBody>
              <a:bodyPr wrap="square" lIns="91440" tIns="45720" rIns="91440" bIns="45720" anchor="t">
                <a:spAutoFit/>
              </a:bodyPr>
              <a:lstStyle/>
              <a:p>
                <a:pPr algn="ctr"/>
                <a:r>
                  <a:rPr lang="en-US" sz="2400" dirty="0">
                    <a:solidFill>
                      <a:schemeClr val="bg1"/>
                    </a:solidFill>
                    <a:latin typeface="Calibri"/>
                    <a:ea typeface="Lato"/>
                    <a:cs typeface="Lato"/>
                  </a:rPr>
                  <a:t>Oil is then turned into plastic pellets</a:t>
                </a:r>
              </a:p>
            </p:txBody>
          </p:sp>
          <p:sp>
            <p:nvSpPr>
              <p:cNvPr id="15" name="Oval 14">
                <a:extLst>
                  <a:ext uri="{FF2B5EF4-FFF2-40B4-BE49-F238E27FC236}">
                    <a16:creationId xmlns:a16="http://schemas.microsoft.com/office/drawing/2014/main" id="{C686363F-38FB-758D-51E6-90F04697043E}"/>
                  </a:ext>
                </a:extLst>
              </p:cNvPr>
              <p:cNvSpPr/>
              <p:nvPr/>
            </p:nvSpPr>
            <p:spPr>
              <a:xfrm>
                <a:off x="534382" y="3149245"/>
                <a:ext cx="944723" cy="9929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Calibri"/>
                    <a:ea typeface="Lato"/>
                    <a:cs typeface="Lato"/>
                  </a:rPr>
                  <a:t>2.</a:t>
                </a:r>
              </a:p>
            </p:txBody>
          </p:sp>
        </p:grpSp>
      </p:grpSp>
      <p:grpSp>
        <p:nvGrpSpPr>
          <p:cNvPr id="32" name="Group 31">
            <a:extLst>
              <a:ext uri="{FF2B5EF4-FFF2-40B4-BE49-F238E27FC236}">
                <a16:creationId xmlns:a16="http://schemas.microsoft.com/office/drawing/2014/main" id="{2A6D2497-BAB0-90AD-F0B2-410BAFAC2627}"/>
              </a:ext>
            </a:extLst>
          </p:cNvPr>
          <p:cNvGrpSpPr/>
          <p:nvPr/>
        </p:nvGrpSpPr>
        <p:grpSpPr>
          <a:xfrm>
            <a:off x="61749" y="4463906"/>
            <a:ext cx="3890872" cy="2045061"/>
            <a:chOff x="61749" y="4463906"/>
            <a:chExt cx="3890872" cy="2045061"/>
          </a:xfrm>
        </p:grpSpPr>
        <p:sp>
          <p:nvSpPr>
            <p:cNvPr id="54" name="Striped Right Arrow 53">
              <a:extLst>
                <a:ext uri="{FF2B5EF4-FFF2-40B4-BE49-F238E27FC236}">
                  <a16:creationId xmlns:a16="http://schemas.microsoft.com/office/drawing/2014/main" id="{D81BE797-344B-3BC4-93C8-C4E8E051D997}"/>
                </a:ext>
              </a:extLst>
            </p:cNvPr>
            <p:cNvSpPr/>
            <p:nvPr/>
          </p:nvSpPr>
          <p:spPr>
            <a:xfrm>
              <a:off x="3235685" y="5313988"/>
              <a:ext cx="716936" cy="556953"/>
            </a:xfrm>
            <a:prstGeom prst="striped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grpSp>
          <p:nvGrpSpPr>
            <p:cNvPr id="29" name="Group 28">
              <a:extLst>
                <a:ext uri="{FF2B5EF4-FFF2-40B4-BE49-F238E27FC236}">
                  <a16:creationId xmlns:a16="http://schemas.microsoft.com/office/drawing/2014/main" id="{27FED690-9630-4929-08A0-AA6C203A9E8E}"/>
                </a:ext>
              </a:extLst>
            </p:cNvPr>
            <p:cNvGrpSpPr/>
            <p:nvPr/>
          </p:nvGrpSpPr>
          <p:grpSpPr>
            <a:xfrm>
              <a:off x="61749" y="4463906"/>
              <a:ext cx="3297432" cy="2045061"/>
              <a:chOff x="61749" y="4463906"/>
              <a:chExt cx="3297432" cy="2045061"/>
            </a:xfrm>
          </p:grpSpPr>
          <p:pic>
            <p:nvPicPr>
              <p:cNvPr id="12296" name="Picture 8" descr="Set of detergent bottles and containers, cleaning and washing supplies, Set of detergent bottles and containers, cleaning and washing supplies, 3d illustration plastic products stock pictures, royalty-free photos &amp; images">
                <a:extLst>
                  <a:ext uri="{FF2B5EF4-FFF2-40B4-BE49-F238E27FC236}">
                    <a16:creationId xmlns:a16="http://schemas.microsoft.com/office/drawing/2014/main" id="{71DD74AB-AB6D-DD78-C4FA-BE012DB0DC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2987" y="4463906"/>
                <a:ext cx="1778087" cy="1380051"/>
              </a:xfrm>
              <a:prstGeom prst="rect">
                <a:avLst/>
              </a:prstGeom>
              <a:solidFill>
                <a:schemeClr val="accent5">
                  <a:lumMod val="75000"/>
                </a:schemeClr>
              </a:solidFill>
            </p:spPr>
          </p:pic>
          <p:sp>
            <p:nvSpPr>
              <p:cNvPr id="10" name="Rounded Rectangle 10">
                <a:extLst>
                  <a:ext uri="{FF2B5EF4-FFF2-40B4-BE49-F238E27FC236}">
                    <a16:creationId xmlns:a16="http://schemas.microsoft.com/office/drawing/2014/main" id="{BFD5442D-3A88-24EF-80C6-3EAADC3716F0}"/>
                  </a:ext>
                </a:extLst>
              </p:cNvPr>
              <p:cNvSpPr/>
              <p:nvPr/>
            </p:nvSpPr>
            <p:spPr>
              <a:xfrm>
                <a:off x="801193" y="5194139"/>
                <a:ext cx="2545717" cy="1314828"/>
              </a:xfrm>
              <a:custGeom>
                <a:avLst/>
                <a:gdLst>
                  <a:gd name="connsiteX0" fmla="*/ 0 w 2545717"/>
                  <a:gd name="connsiteY0" fmla="*/ 78456 h 1314828"/>
                  <a:gd name="connsiteX1" fmla="*/ 78456 w 2545717"/>
                  <a:gd name="connsiteY1" fmla="*/ 0 h 1314828"/>
                  <a:gd name="connsiteX2" fmla="*/ 699545 w 2545717"/>
                  <a:gd name="connsiteY2" fmla="*/ 0 h 1314828"/>
                  <a:gd name="connsiteX3" fmla="*/ 1272859 w 2545717"/>
                  <a:gd name="connsiteY3" fmla="*/ 0 h 1314828"/>
                  <a:gd name="connsiteX4" fmla="*/ 1917836 w 2545717"/>
                  <a:gd name="connsiteY4" fmla="*/ 0 h 1314828"/>
                  <a:gd name="connsiteX5" fmla="*/ 2467261 w 2545717"/>
                  <a:gd name="connsiteY5" fmla="*/ 0 h 1314828"/>
                  <a:gd name="connsiteX6" fmla="*/ 2545717 w 2545717"/>
                  <a:gd name="connsiteY6" fmla="*/ 78456 h 1314828"/>
                  <a:gd name="connsiteX7" fmla="*/ 2545717 w 2545717"/>
                  <a:gd name="connsiteY7" fmla="*/ 680572 h 1314828"/>
                  <a:gd name="connsiteX8" fmla="*/ 2545717 w 2545717"/>
                  <a:gd name="connsiteY8" fmla="*/ 1236372 h 1314828"/>
                  <a:gd name="connsiteX9" fmla="*/ 2467261 w 2545717"/>
                  <a:gd name="connsiteY9" fmla="*/ 1314828 h 1314828"/>
                  <a:gd name="connsiteX10" fmla="*/ 1870060 w 2545717"/>
                  <a:gd name="connsiteY10" fmla="*/ 1314828 h 1314828"/>
                  <a:gd name="connsiteX11" fmla="*/ 1248970 w 2545717"/>
                  <a:gd name="connsiteY11" fmla="*/ 1314828 h 1314828"/>
                  <a:gd name="connsiteX12" fmla="*/ 603993 w 2545717"/>
                  <a:gd name="connsiteY12" fmla="*/ 1314828 h 1314828"/>
                  <a:gd name="connsiteX13" fmla="*/ 78456 w 2545717"/>
                  <a:gd name="connsiteY13" fmla="*/ 1314828 h 1314828"/>
                  <a:gd name="connsiteX14" fmla="*/ 0 w 2545717"/>
                  <a:gd name="connsiteY14" fmla="*/ 1236372 h 1314828"/>
                  <a:gd name="connsiteX15" fmla="*/ 0 w 2545717"/>
                  <a:gd name="connsiteY15" fmla="*/ 680572 h 1314828"/>
                  <a:gd name="connsiteX16" fmla="*/ 0 w 2545717"/>
                  <a:gd name="connsiteY16" fmla="*/ 78456 h 13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5717" h="1314828" fill="none" extrusionOk="0">
                    <a:moveTo>
                      <a:pt x="0" y="78456"/>
                    </a:moveTo>
                    <a:cubicBezTo>
                      <a:pt x="-9018" y="30640"/>
                      <a:pt x="34462" y="-1550"/>
                      <a:pt x="78456" y="0"/>
                    </a:cubicBezTo>
                    <a:cubicBezTo>
                      <a:pt x="316746" y="-43032"/>
                      <a:pt x="478456" y="51076"/>
                      <a:pt x="699545" y="0"/>
                    </a:cubicBezTo>
                    <a:cubicBezTo>
                      <a:pt x="920634" y="-51076"/>
                      <a:pt x="1150415" y="21946"/>
                      <a:pt x="1272859" y="0"/>
                    </a:cubicBezTo>
                    <a:cubicBezTo>
                      <a:pt x="1395303" y="-21946"/>
                      <a:pt x="1772253" y="6678"/>
                      <a:pt x="1917836" y="0"/>
                    </a:cubicBezTo>
                    <a:cubicBezTo>
                      <a:pt x="2063419" y="-6678"/>
                      <a:pt x="2229810" y="21798"/>
                      <a:pt x="2467261" y="0"/>
                    </a:cubicBezTo>
                    <a:cubicBezTo>
                      <a:pt x="2510927" y="-3301"/>
                      <a:pt x="2535646" y="28922"/>
                      <a:pt x="2545717" y="78456"/>
                    </a:cubicBezTo>
                    <a:cubicBezTo>
                      <a:pt x="2584988" y="295110"/>
                      <a:pt x="2508725" y="448403"/>
                      <a:pt x="2545717" y="680572"/>
                    </a:cubicBezTo>
                    <a:cubicBezTo>
                      <a:pt x="2582709" y="912741"/>
                      <a:pt x="2536864" y="1072774"/>
                      <a:pt x="2545717" y="1236372"/>
                    </a:cubicBezTo>
                    <a:cubicBezTo>
                      <a:pt x="2550500" y="1269605"/>
                      <a:pt x="2511287" y="1302032"/>
                      <a:pt x="2467261" y="1314828"/>
                    </a:cubicBezTo>
                    <a:cubicBezTo>
                      <a:pt x="2297879" y="1325501"/>
                      <a:pt x="2082302" y="1250179"/>
                      <a:pt x="1870060" y="1314828"/>
                    </a:cubicBezTo>
                    <a:cubicBezTo>
                      <a:pt x="1657818" y="1379477"/>
                      <a:pt x="1470122" y="1248779"/>
                      <a:pt x="1248970" y="1314828"/>
                    </a:cubicBezTo>
                    <a:cubicBezTo>
                      <a:pt x="1027818" y="1380877"/>
                      <a:pt x="839082" y="1237788"/>
                      <a:pt x="603993" y="1314828"/>
                    </a:cubicBezTo>
                    <a:cubicBezTo>
                      <a:pt x="368904" y="1391868"/>
                      <a:pt x="296396" y="1260631"/>
                      <a:pt x="78456" y="1314828"/>
                    </a:cubicBezTo>
                    <a:cubicBezTo>
                      <a:pt x="33245" y="1304833"/>
                      <a:pt x="5340" y="1273503"/>
                      <a:pt x="0" y="1236372"/>
                    </a:cubicBezTo>
                    <a:cubicBezTo>
                      <a:pt x="-17563" y="1090741"/>
                      <a:pt x="38539" y="921479"/>
                      <a:pt x="0" y="680572"/>
                    </a:cubicBezTo>
                    <a:cubicBezTo>
                      <a:pt x="-38539" y="439665"/>
                      <a:pt x="54331" y="259160"/>
                      <a:pt x="0" y="78456"/>
                    </a:cubicBezTo>
                    <a:close/>
                  </a:path>
                  <a:path w="2545717" h="1314828" stroke="0" extrusionOk="0">
                    <a:moveTo>
                      <a:pt x="0" y="78456"/>
                    </a:moveTo>
                    <a:cubicBezTo>
                      <a:pt x="-1422" y="46582"/>
                      <a:pt x="25124" y="3776"/>
                      <a:pt x="78456" y="0"/>
                    </a:cubicBezTo>
                    <a:cubicBezTo>
                      <a:pt x="222002" y="-27887"/>
                      <a:pt x="431126" y="53278"/>
                      <a:pt x="627881" y="0"/>
                    </a:cubicBezTo>
                    <a:cubicBezTo>
                      <a:pt x="824636" y="-53278"/>
                      <a:pt x="981907" y="43181"/>
                      <a:pt x="1177306" y="0"/>
                    </a:cubicBezTo>
                    <a:cubicBezTo>
                      <a:pt x="1372705" y="-43181"/>
                      <a:pt x="1466828" y="14352"/>
                      <a:pt x="1702843" y="0"/>
                    </a:cubicBezTo>
                    <a:cubicBezTo>
                      <a:pt x="1938858" y="-14352"/>
                      <a:pt x="2244449" y="66086"/>
                      <a:pt x="2467261" y="0"/>
                    </a:cubicBezTo>
                    <a:cubicBezTo>
                      <a:pt x="2519975" y="-3117"/>
                      <a:pt x="2551477" y="34674"/>
                      <a:pt x="2545717" y="78456"/>
                    </a:cubicBezTo>
                    <a:cubicBezTo>
                      <a:pt x="2584122" y="282879"/>
                      <a:pt x="2495144" y="421342"/>
                      <a:pt x="2545717" y="645835"/>
                    </a:cubicBezTo>
                    <a:cubicBezTo>
                      <a:pt x="2596290" y="870328"/>
                      <a:pt x="2499601" y="1081399"/>
                      <a:pt x="2545717" y="1236372"/>
                    </a:cubicBezTo>
                    <a:cubicBezTo>
                      <a:pt x="2547212" y="1277602"/>
                      <a:pt x="2511511" y="1308120"/>
                      <a:pt x="2467261" y="1314828"/>
                    </a:cubicBezTo>
                    <a:cubicBezTo>
                      <a:pt x="2300222" y="1338617"/>
                      <a:pt x="2001328" y="1302269"/>
                      <a:pt x="1822284" y="1314828"/>
                    </a:cubicBezTo>
                    <a:cubicBezTo>
                      <a:pt x="1643240" y="1327387"/>
                      <a:pt x="1380967" y="1312827"/>
                      <a:pt x="1225082" y="1314828"/>
                    </a:cubicBezTo>
                    <a:cubicBezTo>
                      <a:pt x="1069197" y="1316829"/>
                      <a:pt x="878718" y="1249153"/>
                      <a:pt x="627881" y="1314828"/>
                    </a:cubicBezTo>
                    <a:cubicBezTo>
                      <a:pt x="377044" y="1380503"/>
                      <a:pt x="205012" y="1276286"/>
                      <a:pt x="78456" y="1314828"/>
                    </a:cubicBezTo>
                    <a:cubicBezTo>
                      <a:pt x="38931" y="1314618"/>
                      <a:pt x="7213" y="1289305"/>
                      <a:pt x="0" y="1236372"/>
                    </a:cubicBezTo>
                    <a:cubicBezTo>
                      <a:pt x="-26080" y="1086309"/>
                      <a:pt x="53193" y="846760"/>
                      <a:pt x="0" y="657414"/>
                    </a:cubicBezTo>
                    <a:cubicBezTo>
                      <a:pt x="-53193" y="468068"/>
                      <a:pt x="36292" y="288348"/>
                      <a:pt x="0" y="78456"/>
                    </a:cubicBezTo>
                    <a:close/>
                  </a:path>
                </a:pathLst>
              </a:custGeom>
              <a:solidFill>
                <a:schemeClr val="accent5">
                  <a:lumMod val="75000"/>
                </a:schemeClr>
              </a:solidFill>
              <a:ln w="15875">
                <a:solidFill>
                  <a:schemeClr val="accent2"/>
                </a:solidFill>
                <a:extLst>
                  <a:ext uri="{C807C97D-BFC1-408E-A445-0C87EB9F89A2}">
                    <ask:lineSketchStyleProps xmlns:ask="http://schemas.microsoft.com/office/drawing/2018/sketchyshapes" sd="2146978718">
                      <a:prstGeom prst="roundRect">
                        <a:avLst>
                          <a:gd name="adj" fmla="val 59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sp>
            <p:nvSpPr>
              <p:cNvPr id="11" name="TextBox 10">
                <a:extLst>
                  <a:ext uri="{FF2B5EF4-FFF2-40B4-BE49-F238E27FC236}">
                    <a16:creationId xmlns:a16="http://schemas.microsoft.com/office/drawing/2014/main" id="{27071660-84E0-1670-2D37-9B05F0714F8C}"/>
                  </a:ext>
                </a:extLst>
              </p:cNvPr>
              <p:cNvSpPr txBox="1"/>
              <p:nvPr/>
            </p:nvSpPr>
            <p:spPr>
              <a:xfrm>
                <a:off x="787369" y="5211636"/>
                <a:ext cx="2571812" cy="1200329"/>
              </a:xfrm>
              <a:prstGeom prst="rect">
                <a:avLst/>
              </a:prstGeom>
              <a:solidFill>
                <a:schemeClr val="accent5">
                  <a:lumMod val="75000"/>
                </a:schemeClr>
              </a:solidFill>
            </p:spPr>
            <p:txBody>
              <a:bodyPr wrap="square" lIns="91440" tIns="45720" rIns="91440" bIns="45720" anchor="t">
                <a:spAutoFit/>
              </a:bodyPr>
              <a:lstStyle/>
              <a:p>
                <a:pPr algn="ctr"/>
                <a:r>
                  <a:rPr lang="en-US" sz="2400" dirty="0">
                    <a:solidFill>
                      <a:schemeClr val="bg1"/>
                    </a:solidFill>
                    <a:latin typeface="Calibri"/>
                    <a:ea typeface="Lato"/>
                    <a:cs typeface="Lato"/>
                  </a:rPr>
                  <a:t>Which is then turned into plastic items</a:t>
                </a:r>
              </a:p>
            </p:txBody>
          </p:sp>
          <p:sp>
            <p:nvSpPr>
              <p:cNvPr id="16" name="Oval 15">
                <a:extLst>
                  <a:ext uri="{FF2B5EF4-FFF2-40B4-BE49-F238E27FC236}">
                    <a16:creationId xmlns:a16="http://schemas.microsoft.com/office/drawing/2014/main" id="{43396DC1-2DF8-28AC-579E-5CA80A97AFEB}"/>
                  </a:ext>
                </a:extLst>
              </p:cNvPr>
              <p:cNvSpPr/>
              <p:nvPr/>
            </p:nvSpPr>
            <p:spPr>
              <a:xfrm>
                <a:off x="61749" y="4943322"/>
                <a:ext cx="944723" cy="9929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Calibri"/>
                    <a:ea typeface="Lato"/>
                    <a:cs typeface="Lato"/>
                  </a:rPr>
                  <a:t>3.</a:t>
                </a:r>
              </a:p>
            </p:txBody>
          </p:sp>
        </p:grpSp>
      </p:grpSp>
      <p:grpSp>
        <p:nvGrpSpPr>
          <p:cNvPr id="35" name="Group 34">
            <a:extLst>
              <a:ext uri="{FF2B5EF4-FFF2-40B4-BE49-F238E27FC236}">
                <a16:creationId xmlns:a16="http://schemas.microsoft.com/office/drawing/2014/main" id="{92FF1B6D-7E2A-82D5-1247-E42E5F1D2A85}"/>
              </a:ext>
            </a:extLst>
          </p:cNvPr>
          <p:cNvGrpSpPr/>
          <p:nvPr/>
        </p:nvGrpSpPr>
        <p:grpSpPr>
          <a:xfrm>
            <a:off x="3932733" y="4938274"/>
            <a:ext cx="4054112" cy="1881366"/>
            <a:chOff x="4016432" y="4938274"/>
            <a:chExt cx="4004951" cy="1881366"/>
          </a:xfrm>
        </p:grpSpPr>
        <p:pic>
          <p:nvPicPr>
            <p:cNvPr id="12300" name="Picture 12" descr="Free Recycling Symbol vector and picture">
              <a:extLst>
                <a:ext uri="{FF2B5EF4-FFF2-40B4-BE49-F238E27FC236}">
                  <a16:creationId xmlns:a16="http://schemas.microsoft.com/office/drawing/2014/main" id="{5F924837-7502-E472-8623-E6A11BF620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7404" y="4938274"/>
              <a:ext cx="1521824" cy="1521824"/>
            </a:xfrm>
            <a:prstGeom prst="rect">
              <a:avLst/>
            </a:prstGeom>
            <a:solidFill>
              <a:schemeClr val="accent5">
                <a:lumMod val="75000"/>
              </a:schemeClr>
            </a:solidFill>
          </p:spPr>
        </p:pic>
        <p:sp>
          <p:nvSpPr>
            <p:cNvPr id="19" name="Oval 18">
              <a:extLst>
                <a:ext uri="{FF2B5EF4-FFF2-40B4-BE49-F238E27FC236}">
                  <a16:creationId xmlns:a16="http://schemas.microsoft.com/office/drawing/2014/main" id="{93ADA5B1-095F-4FBB-6AA9-2EEAF4D7EE4F}"/>
                </a:ext>
              </a:extLst>
            </p:cNvPr>
            <p:cNvSpPr/>
            <p:nvPr/>
          </p:nvSpPr>
          <p:spPr>
            <a:xfrm>
              <a:off x="4016432" y="5145878"/>
              <a:ext cx="944723" cy="9929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Calibri"/>
                  <a:ea typeface="Lato"/>
                  <a:cs typeface="Lato"/>
                </a:rPr>
                <a:t>4.</a:t>
              </a:r>
            </a:p>
          </p:txBody>
        </p:sp>
        <p:sp>
          <p:nvSpPr>
            <p:cNvPr id="17" name="Rounded Rectangle 10">
              <a:extLst>
                <a:ext uri="{FF2B5EF4-FFF2-40B4-BE49-F238E27FC236}">
                  <a16:creationId xmlns:a16="http://schemas.microsoft.com/office/drawing/2014/main" id="{162FCEE0-1537-AEF5-92AE-83D1B59B6601}"/>
                </a:ext>
              </a:extLst>
            </p:cNvPr>
            <p:cNvSpPr/>
            <p:nvPr/>
          </p:nvSpPr>
          <p:spPr>
            <a:xfrm>
              <a:off x="4851811" y="6009645"/>
              <a:ext cx="2085168" cy="804639"/>
            </a:xfrm>
            <a:custGeom>
              <a:avLst/>
              <a:gdLst>
                <a:gd name="connsiteX0" fmla="*/ 0 w 2085168"/>
                <a:gd name="connsiteY0" fmla="*/ 48012 h 804639"/>
                <a:gd name="connsiteX1" fmla="*/ 48031 w 2085168"/>
                <a:gd name="connsiteY1" fmla="*/ 0 h 804639"/>
                <a:gd name="connsiteX2" fmla="*/ 425961 w 2085168"/>
                <a:gd name="connsiteY2" fmla="*/ 0 h 804639"/>
                <a:gd name="connsiteX3" fmla="*/ 823781 w 2085168"/>
                <a:gd name="connsiteY3" fmla="*/ 0 h 804639"/>
                <a:gd name="connsiteX4" fmla="*/ 1201711 w 2085168"/>
                <a:gd name="connsiteY4" fmla="*/ 0 h 804639"/>
                <a:gd name="connsiteX5" fmla="*/ 1579640 w 2085168"/>
                <a:gd name="connsiteY5" fmla="*/ 0 h 804639"/>
                <a:gd name="connsiteX6" fmla="*/ 2037134 w 2085168"/>
                <a:gd name="connsiteY6" fmla="*/ 0 h 804639"/>
                <a:gd name="connsiteX7" fmla="*/ 2085168 w 2085168"/>
                <a:gd name="connsiteY7" fmla="*/ 48012 h 804639"/>
                <a:gd name="connsiteX8" fmla="*/ 2085168 w 2085168"/>
                <a:gd name="connsiteY8" fmla="*/ 395232 h 804639"/>
                <a:gd name="connsiteX9" fmla="*/ 2085168 w 2085168"/>
                <a:gd name="connsiteY9" fmla="*/ 756625 h 804639"/>
                <a:gd name="connsiteX10" fmla="*/ 2037134 w 2085168"/>
                <a:gd name="connsiteY10" fmla="*/ 804639 h 804639"/>
                <a:gd name="connsiteX11" fmla="*/ 1698986 w 2085168"/>
                <a:gd name="connsiteY11" fmla="*/ 804639 h 804639"/>
                <a:gd name="connsiteX12" fmla="*/ 1301166 w 2085168"/>
                <a:gd name="connsiteY12" fmla="*/ 804639 h 804639"/>
                <a:gd name="connsiteX13" fmla="*/ 963018 w 2085168"/>
                <a:gd name="connsiteY13" fmla="*/ 804639 h 804639"/>
                <a:gd name="connsiteX14" fmla="*/ 525416 w 2085168"/>
                <a:gd name="connsiteY14" fmla="*/ 804639 h 804639"/>
                <a:gd name="connsiteX15" fmla="*/ 48031 w 2085168"/>
                <a:gd name="connsiteY15" fmla="*/ 804639 h 804639"/>
                <a:gd name="connsiteX16" fmla="*/ 0 w 2085168"/>
                <a:gd name="connsiteY16" fmla="*/ 756625 h 804639"/>
                <a:gd name="connsiteX17" fmla="*/ 0 w 2085168"/>
                <a:gd name="connsiteY17" fmla="*/ 395232 h 804639"/>
                <a:gd name="connsiteX18" fmla="*/ 0 w 2085168"/>
                <a:gd name="connsiteY18" fmla="*/ 48012 h 804639"/>
                <a:gd name="connsiteX0" fmla="*/ 0 w 2085168"/>
                <a:gd name="connsiteY0" fmla="*/ 48012 h 804639"/>
                <a:gd name="connsiteX1" fmla="*/ 48031 w 2085168"/>
                <a:gd name="connsiteY1" fmla="*/ 0 h 804639"/>
                <a:gd name="connsiteX2" fmla="*/ 406070 w 2085168"/>
                <a:gd name="connsiteY2" fmla="*/ 0 h 804639"/>
                <a:gd name="connsiteX3" fmla="*/ 764108 w 2085168"/>
                <a:gd name="connsiteY3" fmla="*/ 0 h 804639"/>
                <a:gd name="connsiteX4" fmla="*/ 1102255 w 2085168"/>
                <a:gd name="connsiteY4" fmla="*/ 0 h 804639"/>
                <a:gd name="connsiteX5" fmla="*/ 1500076 w 2085168"/>
                <a:gd name="connsiteY5" fmla="*/ 0 h 804639"/>
                <a:gd name="connsiteX6" fmla="*/ 2037134 w 2085168"/>
                <a:gd name="connsiteY6" fmla="*/ 0 h 804639"/>
                <a:gd name="connsiteX7" fmla="*/ 2085168 w 2085168"/>
                <a:gd name="connsiteY7" fmla="*/ 48012 h 804639"/>
                <a:gd name="connsiteX8" fmla="*/ 2085168 w 2085168"/>
                <a:gd name="connsiteY8" fmla="*/ 388146 h 804639"/>
                <a:gd name="connsiteX9" fmla="*/ 2085168 w 2085168"/>
                <a:gd name="connsiteY9" fmla="*/ 756625 h 804639"/>
                <a:gd name="connsiteX10" fmla="*/ 2037134 w 2085168"/>
                <a:gd name="connsiteY10" fmla="*/ 804639 h 804639"/>
                <a:gd name="connsiteX11" fmla="*/ 1659204 w 2085168"/>
                <a:gd name="connsiteY11" fmla="*/ 804639 h 804639"/>
                <a:gd name="connsiteX12" fmla="*/ 1261384 w 2085168"/>
                <a:gd name="connsiteY12" fmla="*/ 804639 h 804639"/>
                <a:gd name="connsiteX13" fmla="*/ 863564 w 2085168"/>
                <a:gd name="connsiteY13" fmla="*/ 804639 h 804639"/>
                <a:gd name="connsiteX14" fmla="*/ 465743 w 2085168"/>
                <a:gd name="connsiteY14" fmla="*/ 804639 h 804639"/>
                <a:gd name="connsiteX15" fmla="*/ 48031 w 2085168"/>
                <a:gd name="connsiteY15" fmla="*/ 804639 h 804639"/>
                <a:gd name="connsiteX16" fmla="*/ 0 w 2085168"/>
                <a:gd name="connsiteY16" fmla="*/ 756625 h 804639"/>
                <a:gd name="connsiteX17" fmla="*/ 0 w 2085168"/>
                <a:gd name="connsiteY17" fmla="*/ 416491 h 804639"/>
                <a:gd name="connsiteX18" fmla="*/ 0 w 2085168"/>
                <a:gd name="connsiteY18" fmla="*/ 48012 h 804639"/>
                <a:gd name="connsiteX0" fmla="*/ 0 w 2085168"/>
                <a:gd name="connsiteY0" fmla="*/ 48012 h 804639"/>
                <a:gd name="connsiteX1" fmla="*/ 48031 w 2085168"/>
                <a:gd name="connsiteY1" fmla="*/ 0 h 804639"/>
                <a:gd name="connsiteX2" fmla="*/ 425961 w 2085168"/>
                <a:gd name="connsiteY2" fmla="*/ 0 h 804639"/>
                <a:gd name="connsiteX3" fmla="*/ 823781 w 2085168"/>
                <a:gd name="connsiteY3" fmla="*/ 0 h 804639"/>
                <a:gd name="connsiteX4" fmla="*/ 1201711 w 2085168"/>
                <a:gd name="connsiteY4" fmla="*/ 0 h 804639"/>
                <a:gd name="connsiteX5" fmla="*/ 1579640 w 2085168"/>
                <a:gd name="connsiteY5" fmla="*/ 0 h 804639"/>
                <a:gd name="connsiteX6" fmla="*/ 2037134 w 2085168"/>
                <a:gd name="connsiteY6" fmla="*/ 0 h 804639"/>
                <a:gd name="connsiteX7" fmla="*/ 2085168 w 2085168"/>
                <a:gd name="connsiteY7" fmla="*/ 48012 h 804639"/>
                <a:gd name="connsiteX8" fmla="*/ 2085168 w 2085168"/>
                <a:gd name="connsiteY8" fmla="*/ 395232 h 804639"/>
                <a:gd name="connsiteX9" fmla="*/ 2085168 w 2085168"/>
                <a:gd name="connsiteY9" fmla="*/ 756625 h 804639"/>
                <a:gd name="connsiteX10" fmla="*/ 2037134 w 2085168"/>
                <a:gd name="connsiteY10" fmla="*/ 804639 h 804639"/>
                <a:gd name="connsiteX11" fmla="*/ 1698986 w 2085168"/>
                <a:gd name="connsiteY11" fmla="*/ 804639 h 804639"/>
                <a:gd name="connsiteX12" fmla="*/ 1301166 w 2085168"/>
                <a:gd name="connsiteY12" fmla="*/ 804639 h 804639"/>
                <a:gd name="connsiteX13" fmla="*/ 963018 w 2085168"/>
                <a:gd name="connsiteY13" fmla="*/ 804639 h 804639"/>
                <a:gd name="connsiteX14" fmla="*/ 525416 w 2085168"/>
                <a:gd name="connsiteY14" fmla="*/ 804639 h 804639"/>
                <a:gd name="connsiteX15" fmla="*/ 48031 w 2085168"/>
                <a:gd name="connsiteY15" fmla="*/ 804639 h 804639"/>
                <a:gd name="connsiteX16" fmla="*/ 0 w 2085168"/>
                <a:gd name="connsiteY16" fmla="*/ 756625 h 804639"/>
                <a:gd name="connsiteX17" fmla="*/ 0 w 2085168"/>
                <a:gd name="connsiteY17" fmla="*/ 395232 h 804639"/>
                <a:gd name="connsiteX18" fmla="*/ 0 w 2085168"/>
                <a:gd name="connsiteY18" fmla="*/ 48012 h 804639"/>
                <a:gd name="connsiteX0" fmla="*/ 0 w 2085168"/>
                <a:gd name="connsiteY0" fmla="*/ 48012 h 804639"/>
                <a:gd name="connsiteX1" fmla="*/ 48031 w 2085168"/>
                <a:gd name="connsiteY1" fmla="*/ 0 h 804639"/>
                <a:gd name="connsiteX2" fmla="*/ 425961 w 2085168"/>
                <a:gd name="connsiteY2" fmla="*/ 0 h 804639"/>
                <a:gd name="connsiteX3" fmla="*/ 823781 w 2085168"/>
                <a:gd name="connsiteY3" fmla="*/ 0 h 804639"/>
                <a:gd name="connsiteX4" fmla="*/ 1201711 w 2085168"/>
                <a:gd name="connsiteY4" fmla="*/ 0 h 804639"/>
                <a:gd name="connsiteX5" fmla="*/ 1579640 w 2085168"/>
                <a:gd name="connsiteY5" fmla="*/ 0 h 804639"/>
                <a:gd name="connsiteX6" fmla="*/ 2037134 w 2085168"/>
                <a:gd name="connsiteY6" fmla="*/ 0 h 804639"/>
                <a:gd name="connsiteX7" fmla="*/ 2085168 w 2085168"/>
                <a:gd name="connsiteY7" fmla="*/ 48012 h 804639"/>
                <a:gd name="connsiteX8" fmla="*/ 2085168 w 2085168"/>
                <a:gd name="connsiteY8" fmla="*/ 395232 h 804639"/>
                <a:gd name="connsiteX9" fmla="*/ 2085168 w 2085168"/>
                <a:gd name="connsiteY9" fmla="*/ 756625 h 804639"/>
                <a:gd name="connsiteX10" fmla="*/ 2037134 w 2085168"/>
                <a:gd name="connsiteY10" fmla="*/ 804639 h 804639"/>
                <a:gd name="connsiteX11" fmla="*/ 1698986 w 2085168"/>
                <a:gd name="connsiteY11" fmla="*/ 804639 h 804639"/>
                <a:gd name="connsiteX12" fmla="*/ 1301166 w 2085168"/>
                <a:gd name="connsiteY12" fmla="*/ 804639 h 804639"/>
                <a:gd name="connsiteX13" fmla="*/ 963018 w 2085168"/>
                <a:gd name="connsiteY13" fmla="*/ 804639 h 804639"/>
                <a:gd name="connsiteX14" fmla="*/ 525416 w 2085168"/>
                <a:gd name="connsiteY14" fmla="*/ 804639 h 804639"/>
                <a:gd name="connsiteX15" fmla="*/ 48031 w 2085168"/>
                <a:gd name="connsiteY15" fmla="*/ 804639 h 804639"/>
                <a:gd name="connsiteX16" fmla="*/ 0 w 2085168"/>
                <a:gd name="connsiteY16" fmla="*/ 756625 h 804639"/>
                <a:gd name="connsiteX17" fmla="*/ 0 w 2085168"/>
                <a:gd name="connsiteY17" fmla="*/ 395232 h 804639"/>
                <a:gd name="connsiteX18" fmla="*/ 0 w 2085168"/>
                <a:gd name="connsiteY18" fmla="*/ 48012 h 804639"/>
                <a:gd name="connsiteX0" fmla="*/ 0 w 2085168"/>
                <a:gd name="connsiteY0" fmla="*/ 48012 h 804639"/>
                <a:gd name="connsiteX1" fmla="*/ 48031 w 2085168"/>
                <a:gd name="connsiteY1" fmla="*/ 0 h 804639"/>
                <a:gd name="connsiteX2" fmla="*/ 425961 w 2085168"/>
                <a:gd name="connsiteY2" fmla="*/ 0 h 804639"/>
                <a:gd name="connsiteX3" fmla="*/ 823781 w 2085168"/>
                <a:gd name="connsiteY3" fmla="*/ 0 h 804639"/>
                <a:gd name="connsiteX4" fmla="*/ 1201711 w 2085168"/>
                <a:gd name="connsiteY4" fmla="*/ 0 h 804639"/>
                <a:gd name="connsiteX5" fmla="*/ 1579640 w 2085168"/>
                <a:gd name="connsiteY5" fmla="*/ 0 h 804639"/>
                <a:gd name="connsiteX6" fmla="*/ 2037134 w 2085168"/>
                <a:gd name="connsiteY6" fmla="*/ 0 h 804639"/>
                <a:gd name="connsiteX7" fmla="*/ 2085168 w 2085168"/>
                <a:gd name="connsiteY7" fmla="*/ 48012 h 804639"/>
                <a:gd name="connsiteX8" fmla="*/ 2085168 w 2085168"/>
                <a:gd name="connsiteY8" fmla="*/ 395232 h 804639"/>
                <a:gd name="connsiteX9" fmla="*/ 2085168 w 2085168"/>
                <a:gd name="connsiteY9" fmla="*/ 756625 h 804639"/>
                <a:gd name="connsiteX10" fmla="*/ 2037134 w 2085168"/>
                <a:gd name="connsiteY10" fmla="*/ 804639 h 804639"/>
                <a:gd name="connsiteX11" fmla="*/ 1698986 w 2085168"/>
                <a:gd name="connsiteY11" fmla="*/ 804639 h 804639"/>
                <a:gd name="connsiteX12" fmla="*/ 1301166 w 2085168"/>
                <a:gd name="connsiteY12" fmla="*/ 804639 h 804639"/>
                <a:gd name="connsiteX13" fmla="*/ 963018 w 2085168"/>
                <a:gd name="connsiteY13" fmla="*/ 804639 h 804639"/>
                <a:gd name="connsiteX14" fmla="*/ 525416 w 2085168"/>
                <a:gd name="connsiteY14" fmla="*/ 804639 h 804639"/>
                <a:gd name="connsiteX15" fmla="*/ 48031 w 2085168"/>
                <a:gd name="connsiteY15" fmla="*/ 804639 h 804639"/>
                <a:gd name="connsiteX16" fmla="*/ 0 w 2085168"/>
                <a:gd name="connsiteY16" fmla="*/ 756625 h 804639"/>
                <a:gd name="connsiteX17" fmla="*/ 0 w 2085168"/>
                <a:gd name="connsiteY17" fmla="*/ 395232 h 804639"/>
                <a:gd name="connsiteX18" fmla="*/ 0 w 2085168"/>
                <a:gd name="connsiteY18" fmla="*/ 48012 h 80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5168" h="804639" fill="none" extrusionOk="0">
                  <a:moveTo>
                    <a:pt x="0" y="48012"/>
                  </a:moveTo>
                  <a:cubicBezTo>
                    <a:pt x="-4560" y="39589"/>
                    <a:pt x="17942" y="11518"/>
                    <a:pt x="48031" y="0"/>
                  </a:cubicBezTo>
                  <a:cubicBezTo>
                    <a:pt x="106135" y="-14026"/>
                    <a:pt x="314128" y="-46538"/>
                    <a:pt x="425961" y="0"/>
                  </a:cubicBezTo>
                  <a:cubicBezTo>
                    <a:pt x="489665" y="-62459"/>
                    <a:pt x="579872" y="30308"/>
                    <a:pt x="823781" y="0"/>
                  </a:cubicBezTo>
                  <a:cubicBezTo>
                    <a:pt x="922930" y="-19926"/>
                    <a:pt x="1139033" y="58434"/>
                    <a:pt x="1201711" y="0"/>
                  </a:cubicBezTo>
                  <a:cubicBezTo>
                    <a:pt x="1293661" y="67205"/>
                    <a:pt x="1472215" y="-23667"/>
                    <a:pt x="1579640" y="0"/>
                  </a:cubicBezTo>
                  <a:cubicBezTo>
                    <a:pt x="1717375" y="-97653"/>
                    <a:pt x="1866164" y="-13896"/>
                    <a:pt x="2037134" y="0"/>
                  </a:cubicBezTo>
                  <a:cubicBezTo>
                    <a:pt x="2041694" y="-10781"/>
                    <a:pt x="2084257" y="1961"/>
                    <a:pt x="2085168" y="48012"/>
                  </a:cubicBezTo>
                  <a:cubicBezTo>
                    <a:pt x="2045185" y="239200"/>
                    <a:pt x="2018007" y="271310"/>
                    <a:pt x="2085168" y="395232"/>
                  </a:cubicBezTo>
                  <a:cubicBezTo>
                    <a:pt x="2102050" y="488415"/>
                    <a:pt x="2082871" y="566737"/>
                    <a:pt x="2085168" y="756625"/>
                  </a:cubicBezTo>
                  <a:cubicBezTo>
                    <a:pt x="2083701" y="772434"/>
                    <a:pt x="2070788" y="791409"/>
                    <a:pt x="2037134" y="804639"/>
                  </a:cubicBezTo>
                  <a:cubicBezTo>
                    <a:pt x="1860943" y="813112"/>
                    <a:pt x="1771030" y="813596"/>
                    <a:pt x="1698986" y="804639"/>
                  </a:cubicBezTo>
                  <a:cubicBezTo>
                    <a:pt x="1720521" y="883541"/>
                    <a:pt x="1532419" y="839605"/>
                    <a:pt x="1301166" y="804639"/>
                  </a:cubicBezTo>
                  <a:cubicBezTo>
                    <a:pt x="1145265" y="798014"/>
                    <a:pt x="1148528" y="781999"/>
                    <a:pt x="963018" y="804639"/>
                  </a:cubicBezTo>
                  <a:cubicBezTo>
                    <a:pt x="755433" y="794880"/>
                    <a:pt x="586710" y="746216"/>
                    <a:pt x="525416" y="804639"/>
                  </a:cubicBezTo>
                  <a:cubicBezTo>
                    <a:pt x="294871" y="890534"/>
                    <a:pt x="146233" y="824746"/>
                    <a:pt x="48031" y="804639"/>
                  </a:cubicBezTo>
                  <a:cubicBezTo>
                    <a:pt x="11434" y="789008"/>
                    <a:pt x="6469" y="766352"/>
                    <a:pt x="0" y="756625"/>
                  </a:cubicBezTo>
                  <a:cubicBezTo>
                    <a:pt x="24730" y="590688"/>
                    <a:pt x="3222" y="532251"/>
                    <a:pt x="0" y="395232"/>
                  </a:cubicBezTo>
                  <a:cubicBezTo>
                    <a:pt x="-103164" y="281650"/>
                    <a:pt x="112819" y="115613"/>
                    <a:pt x="0" y="48012"/>
                  </a:cubicBezTo>
                  <a:close/>
                </a:path>
                <a:path w="2085168" h="804639" stroke="0" extrusionOk="0">
                  <a:moveTo>
                    <a:pt x="0" y="48012"/>
                  </a:moveTo>
                  <a:cubicBezTo>
                    <a:pt x="-4907" y="10145"/>
                    <a:pt x="31645" y="901"/>
                    <a:pt x="48031" y="0"/>
                  </a:cubicBezTo>
                  <a:cubicBezTo>
                    <a:pt x="174764" y="-3089"/>
                    <a:pt x="227066" y="91157"/>
                    <a:pt x="406070" y="0"/>
                  </a:cubicBezTo>
                  <a:cubicBezTo>
                    <a:pt x="593787" y="-71597"/>
                    <a:pt x="632263" y="26291"/>
                    <a:pt x="764108" y="0"/>
                  </a:cubicBezTo>
                  <a:cubicBezTo>
                    <a:pt x="795219" y="2344"/>
                    <a:pt x="1010068" y="-23065"/>
                    <a:pt x="1102255" y="0"/>
                  </a:cubicBezTo>
                  <a:cubicBezTo>
                    <a:pt x="1171747" y="2265"/>
                    <a:pt x="1441859" y="35042"/>
                    <a:pt x="1500076" y="0"/>
                  </a:cubicBezTo>
                  <a:cubicBezTo>
                    <a:pt x="1650796" y="-87474"/>
                    <a:pt x="1898355" y="-34959"/>
                    <a:pt x="2037134" y="0"/>
                  </a:cubicBezTo>
                  <a:cubicBezTo>
                    <a:pt x="2061822" y="15392"/>
                    <a:pt x="2068569" y="13322"/>
                    <a:pt x="2085168" y="48012"/>
                  </a:cubicBezTo>
                  <a:cubicBezTo>
                    <a:pt x="2032864" y="117343"/>
                    <a:pt x="2050359" y="332894"/>
                    <a:pt x="2085168" y="388146"/>
                  </a:cubicBezTo>
                  <a:cubicBezTo>
                    <a:pt x="2056042" y="458808"/>
                    <a:pt x="2103082" y="700465"/>
                    <a:pt x="2085168" y="756625"/>
                  </a:cubicBezTo>
                  <a:cubicBezTo>
                    <a:pt x="2094150" y="757998"/>
                    <a:pt x="2070389" y="783586"/>
                    <a:pt x="2037134" y="804639"/>
                  </a:cubicBezTo>
                  <a:cubicBezTo>
                    <a:pt x="1888435" y="901344"/>
                    <a:pt x="1771627" y="672825"/>
                    <a:pt x="1659204" y="804639"/>
                  </a:cubicBezTo>
                  <a:cubicBezTo>
                    <a:pt x="1609066" y="894626"/>
                    <a:pt x="1353428" y="846893"/>
                    <a:pt x="1261384" y="804639"/>
                  </a:cubicBezTo>
                  <a:cubicBezTo>
                    <a:pt x="1154281" y="787134"/>
                    <a:pt x="1049823" y="794323"/>
                    <a:pt x="863564" y="804639"/>
                  </a:cubicBezTo>
                  <a:cubicBezTo>
                    <a:pt x="816425" y="929562"/>
                    <a:pt x="685212" y="706838"/>
                    <a:pt x="465743" y="804639"/>
                  </a:cubicBezTo>
                  <a:cubicBezTo>
                    <a:pt x="310825" y="941807"/>
                    <a:pt x="160771" y="634347"/>
                    <a:pt x="48031" y="804639"/>
                  </a:cubicBezTo>
                  <a:cubicBezTo>
                    <a:pt x="34726" y="799324"/>
                    <a:pt x="-12726" y="767323"/>
                    <a:pt x="0" y="756625"/>
                  </a:cubicBezTo>
                  <a:cubicBezTo>
                    <a:pt x="15664" y="718660"/>
                    <a:pt x="-88817" y="621758"/>
                    <a:pt x="0" y="416491"/>
                  </a:cubicBezTo>
                  <a:cubicBezTo>
                    <a:pt x="56168" y="282113"/>
                    <a:pt x="57190" y="207338"/>
                    <a:pt x="0" y="48012"/>
                  </a:cubicBezTo>
                  <a:close/>
                </a:path>
                <a:path w="2085168" h="804639" fill="none" stroke="0" extrusionOk="0">
                  <a:moveTo>
                    <a:pt x="0" y="48012"/>
                  </a:moveTo>
                  <a:cubicBezTo>
                    <a:pt x="17288" y="27714"/>
                    <a:pt x="27386" y="-3838"/>
                    <a:pt x="48031" y="0"/>
                  </a:cubicBezTo>
                  <a:cubicBezTo>
                    <a:pt x="148545" y="-63926"/>
                    <a:pt x="318090" y="69997"/>
                    <a:pt x="425961" y="0"/>
                  </a:cubicBezTo>
                  <a:cubicBezTo>
                    <a:pt x="504752" y="-44963"/>
                    <a:pt x="700944" y="40521"/>
                    <a:pt x="823781" y="0"/>
                  </a:cubicBezTo>
                  <a:cubicBezTo>
                    <a:pt x="998936" y="-34275"/>
                    <a:pt x="1080789" y="-40752"/>
                    <a:pt x="1201711" y="0"/>
                  </a:cubicBezTo>
                  <a:cubicBezTo>
                    <a:pt x="1216217" y="9279"/>
                    <a:pt x="1381621" y="29423"/>
                    <a:pt x="1579640" y="0"/>
                  </a:cubicBezTo>
                  <a:cubicBezTo>
                    <a:pt x="1729469" y="19897"/>
                    <a:pt x="1851752" y="53111"/>
                    <a:pt x="2037134" y="0"/>
                  </a:cubicBezTo>
                  <a:cubicBezTo>
                    <a:pt x="2066227" y="6301"/>
                    <a:pt x="2094881" y="25450"/>
                    <a:pt x="2085168" y="48012"/>
                  </a:cubicBezTo>
                  <a:cubicBezTo>
                    <a:pt x="2131883" y="222161"/>
                    <a:pt x="2051893" y="293156"/>
                    <a:pt x="2085168" y="395232"/>
                  </a:cubicBezTo>
                  <a:cubicBezTo>
                    <a:pt x="2076128" y="509655"/>
                    <a:pt x="2072352" y="550368"/>
                    <a:pt x="2085168" y="756625"/>
                  </a:cubicBezTo>
                  <a:cubicBezTo>
                    <a:pt x="2095327" y="793317"/>
                    <a:pt x="2056444" y="808625"/>
                    <a:pt x="2037134" y="804639"/>
                  </a:cubicBezTo>
                  <a:cubicBezTo>
                    <a:pt x="1870887" y="871615"/>
                    <a:pt x="1732614" y="771642"/>
                    <a:pt x="1698986" y="804639"/>
                  </a:cubicBezTo>
                  <a:cubicBezTo>
                    <a:pt x="1623157" y="845364"/>
                    <a:pt x="1394573" y="808520"/>
                    <a:pt x="1301166" y="804639"/>
                  </a:cubicBezTo>
                  <a:cubicBezTo>
                    <a:pt x="1103640" y="836206"/>
                    <a:pt x="1098276" y="753096"/>
                    <a:pt x="963018" y="804639"/>
                  </a:cubicBezTo>
                  <a:cubicBezTo>
                    <a:pt x="859627" y="827632"/>
                    <a:pt x="611555" y="753826"/>
                    <a:pt x="525416" y="804639"/>
                  </a:cubicBezTo>
                  <a:cubicBezTo>
                    <a:pt x="378604" y="918245"/>
                    <a:pt x="232826" y="822487"/>
                    <a:pt x="48031" y="804639"/>
                  </a:cubicBezTo>
                  <a:cubicBezTo>
                    <a:pt x="13110" y="787617"/>
                    <a:pt x="12871" y="769542"/>
                    <a:pt x="0" y="756625"/>
                  </a:cubicBezTo>
                  <a:cubicBezTo>
                    <a:pt x="-47213" y="666349"/>
                    <a:pt x="20314" y="466728"/>
                    <a:pt x="0" y="395232"/>
                  </a:cubicBezTo>
                  <a:cubicBezTo>
                    <a:pt x="31679" y="325603"/>
                    <a:pt x="-31894" y="189859"/>
                    <a:pt x="0" y="48012"/>
                  </a:cubicBezTo>
                  <a:close/>
                </a:path>
                <a:path w="2085168" h="804639" fill="none" stroke="0" extrusionOk="0">
                  <a:moveTo>
                    <a:pt x="0" y="48012"/>
                  </a:moveTo>
                  <a:cubicBezTo>
                    <a:pt x="-6581" y="27457"/>
                    <a:pt x="16484" y="215"/>
                    <a:pt x="48031" y="0"/>
                  </a:cubicBezTo>
                  <a:cubicBezTo>
                    <a:pt x="113369" y="-59662"/>
                    <a:pt x="267859" y="-44404"/>
                    <a:pt x="425961" y="0"/>
                  </a:cubicBezTo>
                  <a:cubicBezTo>
                    <a:pt x="450829" y="-74495"/>
                    <a:pt x="636336" y="70276"/>
                    <a:pt x="823781" y="0"/>
                  </a:cubicBezTo>
                  <a:cubicBezTo>
                    <a:pt x="893006" y="-43519"/>
                    <a:pt x="1058961" y="-5948"/>
                    <a:pt x="1201711" y="0"/>
                  </a:cubicBezTo>
                  <a:cubicBezTo>
                    <a:pt x="1297311" y="8261"/>
                    <a:pt x="1392400" y="15969"/>
                    <a:pt x="1579640" y="0"/>
                  </a:cubicBezTo>
                  <a:cubicBezTo>
                    <a:pt x="1715064" y="-48247"/>
                    <a:pt x="1853103" y="-9607"/>
                    <a:pt x="2037134" y="0"/>
                  </a:cubicBezTo>
                  <a:cubicBezTo>
                    <a:pt x="2052157" y="6745"/>
                    <a:pt x="2086485" y="15647"/>
                    <a:pt x="2085168" y="48012"/>
                  </a:cubicBezTo>
                  <a:cubicBezTo>
                    <a:pt x="2093929" y="213515"/>
                    <a:pt x="2045727" y="253041"/>
                    <a:pt x="2085168" y="395232"/>
                  </a:cubicBezTo>
                  <a:cubicBezTo>
                    <a:pt x="2140918" y="493101"/>
                    <a:pt x="2089002" y="603790"/>
                    <a:pt x="2085168" y="756625"/>
                  </a:cubicBezTo>
                  <a:cubicBezTo>
                    <a:pt x="2091102" y="786374"/>
                    <a:pt x="2060788" y="811308"/>
                    <a:pt x="2037134" y="804639"/>
                  </a:cubicBezTo>
                  <a:cubicBezTo>
                    <a:pt x="1905755" y="839843"/>
                    <a:pt x="1766138" y="789230"/>
                    <a:pt x="1698986" y="804639"/>
                  </a:cubicBezTo>
                  <a:cubicBezTo>
                    <a:pt x="1640044" y="815236"/>
                    <a:pt x="1481638" y="698602"/>
                    <a:pt x="1301166" y="804639"/>
                  </a:cubicBezTo>
                  <a:cubicBezTo>
                    <a:pt x="1146683" y="831529"/>
                    <a:pt x="1127470" y="791574"/>
                    <a:pt x="963018" y="804639"/>
                  </a:cubicBezTo>
                  <a:cubicBezTo>
                    <a:pt x="804436" y="830021"/>
                    <a:pt x="702374" y="723841"/>
                    <a:pt x="525416" y="804639"/>
                  </a:cubicBezTo>
                  <a:cubicBezTo>
                    <a:pt x="364810" y="819123"/>
                    <a:pt x="135990" y="808778"/>
                    <a:pt x="48031" y="804639"/>
                  </a:cubicBezTo>
                  <a:cubicBezTo>
                    <a:pt x="15280" y="796050"/>
                    <a:pt x="6074" y="767241"/>
                    <a:pt x="0" y="756625"/>
                  </a:cubicBezTo>
                  <a:cubicBezTo>
                    <a:pt x="8833" y="642900"/>
                    <a:pt x="32494" y="511408"/>
                    <a:pt x="0" y="395232"/>
                  </a:cubicBezTo>
                  <a:cubicBezTo>
                    <a:pt x="-37889" y="274705"/>
                    <a:pt x="68782" y="145789"/>
                    <a:pt x="0" y="48012"/>
                  </a:cubicBezTo>
                  <a:close/>
                </a:path>
                <a:path w="2085168" h="804639" fill="none" stroke="0" extrusionOk="0">
                  <a:moveTo>
                    <a:pt x="0" y="48012"/>
                  </a:moveTo>
                  <a:cubicBezTo>
                    <a:pt x="4896" y="36655"/>
                    <a:pt x="22134" y="9164"/>
                    <a:pt x="48031" y="0"/>
                  </a:cubicBezTo>
                  <a:cubicBezTo>
                    <a:pt x="129719" y="-38317"/>
                    <a:pt x="288914" y="-9403"/>
                    <a:pt x="425961" y="0"/>
                  </a:cubicBezTo>
                  <a:cubicBezTo>
                    <a:pt x="477400" y="-76093"/>
                    <a:pt x="588751" y="-16222"/>
                    <a:pt x="823781" y="0"/>
                  </a:cubicBezTo>
                  <a:cubicBezTo>
                    <a:pt x="918721" y="-32503"/>
                    <a:pt x="1100523" y="47857"/>
                    <a:pt x="1201711" y="0"/>
                  </a:cubicBezTo>
                  <a:cubicBezTo>
                    <a:pt x="1288086" y="1871"/>
                    <a:pt x="1489048" y="-3226"/>
                    <a:pt x="1579640" y="0"/>
                  </a:cubicBezTo>
                  <a:cubicBezTo>
                    <a:pt x="1739033" y="-77443"/>
                    <a:pt x="1902580" y="-31711"/>
                    <a:pt x="2037134" y="0"/>
                  </a:cubicBezTo>
                  <a:cubicBezTo>
                    <a:pt x="2053947" y="-7721"/>
                    <a:pt x="2083468" y="8285"/>
                    <a:pt x="2085168" y="48012"/>
                  </a:cubicBezTo>
                  <a:cubicBezTo>
                    <a:pt x="2071019" y="225893"/>
                    <a:pt x="2038704" y="258772"/>
                    <a:pt x="2085168" y="395232"/>
                  </a:cubicBezTo>
                  <a:cubicBezTo>
                    <a:pt x="2105392" y="498043"/>
                    <a:pt x="2097816" y="554852"/>
                    <a:pt x="2085168" y="756625"/>
                  </a:cubicBezTo>
                  <a:cubicBezTo>
                    <a:pt x="2089987" y="783915"/>
                    <a:pt x="2070872" y="800059"/>
                    <a:pt x="2037134" y="804639"/>
                  </a:cubicBezTo>
                  <a:cubicBezTo>
                    <a:pt x="1878934" y="829707"/>
                    <a:pt x="1760905" y="785724"/>
                    <a:pt x="1698986" y="804639"/>
                  </a:cubicBezTo>
                  <a:cubicBezTo>
                    <a:pt x="1708206" y="868692"/>
                    <a:pt x="1469395" y="736683"/>
                    <a:pt x="1301166" y="804639"/>
                  </a:cubicBezTo>
                  <a:cubicBezTo>
                    <a:pt x="1143796" y="814914"/>
                    <a:pt x="1141014" y="790344"/>
                    <a:pt x="963018" y="804639"/>
                  </a:cubicBezTo>
                  <a:cubicBezTo>
                    <a:pt x="772932" y="828710"/>
                    <a:pt x="642695" y="733787"/>
                    <a:pt x="525416" y="804639"/>
                  </a:cubicBezTo>
                  <a:cubicBezTo>
                    <a:pt x="392691" y="870797"/>
                    <a:pt x="192394" y="787530"/>
                    <a:pt x="48031" y="804639"/>
                  </a:cubicBezTo>
                  <a:cubicBezTo>
                    <a:pt x="11302" y="792677"/>
                    <a:pt x="1914" y="771649"/>
                    <a:pt x="0" y="756625"/>
                  </a:cubicBezTo>
                  <a:cubicBezTo>
                    <a:pt x="34478" y="613489"/>
                    <a:pt x="7168" y="528073"/>
                    <a:pt x="0" y="395232"/>
                  </a:cubicBezTo>
                  <a:cubicBezTo>
                    <a:pt x="-47601" y="317220"/>
                    <a:pt x="117044" y="128296"/>
                    <a:pt x="0" y="48012"/>
                  </a:cubicBezTo>
                  <a:close/>
                </a:path>
                <a:path w="2085168" h="804639" fill="none" stroke="0" extrusionOk="0">
                  <a:moveTo>
                    <a:pt x="0" y="48012"/>
                  </a:moveTo>
                  <a:cubicBezTo>
                    <a:pt x="-2286" y="37438"/>
                    <a:pt x="16167" y="8379"/>
                    <a:pt x="48031" y="0"/>
                  </a:cubicBezTo>
                  <a:cubicBezTo>
                    <a:pt x="110910" y="-6608"/>
                    <a:pt x="303096" y="-26578"/>
                    <a:pt x="425961" y="0"/>
                  </a:cubicBezTo>
                  <a:cubicBezTo>
                    <a:pt x="486811" y="-93249"/>
                    <a:pt x="582220" y="21260"/>
                    <a:pt x="823781" y="0"/>
                  </a:cubicBezTo>
                  <a:cubicBezTo>
                    <a:pt x="928984" y="-25607"/>
                    <a:pt x="1120283" y="40301"/>
                    <a:pt x="1201711" y="0"/>
                  </a:cubicBezTo>
                  <a:cubicBezTo>
                    <a:pt x="1287458" y="35798"/>
                    <a:pt x="1476120" y="-10702"/>
                    <a:pt x="1579640" y="0"/>
                  </a:cubicBezTo>
                  <a:cubicBezTo>
                    <a:pt x="1758424" y="-67589"/>
                    <a:pt x="1880336" y="-13019"/>
                    <a:pt x="2037134" y="0"/>
                  </a:cubicBezTo>
                  <a:cubicBezTo>
                    <a:pt x="2042862" y="-5497"/>
                    <a:pt x="2086086" y="6798"/>
                    <a:pt x="2085168" y="48012"/>
                  </a:cubicBezTo>
                  <a:cubicBezTo>
                    <a:pt x="2069193" y="236320"/>
                    <a:pt x="2021587" y="268045"/>
                    <a:pt x="2085168" y="395232"/>
                  </a:cubicBezTo>
                  <a:cubicBezTo>
                    <a:pt x="2107322" y="472355"/>
                    <a:pt x="2076919" y="569500"/>
                    <a:pt x="2085168" y="756625"/>
                  </a:cubicBezTo>
                  <a:cubicBezTo>
                    <a:pt x="2085272" y="780733"/>
                    <a:pt x="2071649" y="799162"/>
                    <a:pt x="2037134" y="804639"/>
                  </a:cubicBezTo>
                  <a:cubicBezTo>
                    <a:pt x="1865634" y="819865"/>
                    <a:pt x="1750319" y="799266"/>
                    <a:pt x="1698986" y="804639"/>
                  </a:cubicBezTo>
                  <a:cubicBezTo>
                    <a:pt x="1730446" y="890141"/>
                    <a:pt x="1518962" y="814442"/>
                    <a:pt x="1301166" y="804639"/>
                  </a:cubicBezTo>
                  <a:cubicBezTo>
                    <a:pt x="1146353" y="804063"/>
                    <a:pt x="1149891" y="786422"/>
                    <a:pt x="963018" y="804639"/>
                  </a:cubicBezTo>
                  <a:cubicBezTo>
                    <a:pt x="742385" y="800627"/>
                    <a:pt x="601499" y="747118"/>
                    <a:pt x="525416" y="804639"/>
                  </a:cubicBezTo>
                  <a:cubicBezTo>
                    <a:pt x="322521" y="872780"/>
                    <a:pt x="153429" y="816370"/>
                    <a:pt x="48031" y="804639"/>
                  </a:cubicBezTo>
                  <a:cubicBezTo>
                    <a:pt x="10504" y="789889"/>
                    <a:pt x="4607" y="767065"/>
                    <a:pt x="0" y="756625"/>
                  </a:cubicBezTo>
                  <a:cubicBezTo>
                    <a:pt x="13574" y="608080"/>
                    <a:pt x="11552" y="532130"/>
                    <a:pt x="0" y="395232"/>
                  </a:cubicBezTo>
                  <a:cubicBezTo>
                    <a:pt x="-91703" y="282741"/>
                    <a:pt x="90930" y="124480"/>
                    <a:pt x="0" y="48012"/>
                  </a:cubicBezTo>
                  <a:close/>
                </a:path>
              </a:pathLst>
            </a:custGeom>
            <a:solidFill>
              <a:schemeClr val="accent5">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110764"/>
                        <a:gd name="connsiteY0" fmla="*/ 59641 h 999516"/>
                        <a:gd name="connsiteX1" fmla="*/ 48621 w 2110764"/>
                        <a:gd name="connsiteY1" fmla="*/ 0 h 999516"/>
                        <a:gd name="connsiteX2" fmla="*/ 431190 w 2110764"/>
                        <a:gd name="connsiteY2" fmla="*/ 0 h 999516"/>
                        <a:gd name="connsiteX3" fmla="*/ 833894 w 2110764"/>
                        <a:gd name="connsiteY3" fmla="*/ 0 h 999516"/>
                        <a:gd name="connsiteX4" fmla="*/ 1216463 w 2110764"/>
                        <a:gd name="connsiteY4" fmla="*/ 0 h 999516"/>
                        <a:gd name="connsiteX5" fmla="*/ 1599031 w 2110764"/>
                        <a:gd name="connsiteY5" fmla="*/ 0 h 999516"/>
                        <a:gd name="connsiteX6" fmla="*/ 2062141 w 2110764"/>
                        <a:gd name="connsiteY6" fmla="*/ 0 h 999516"/>
                        <a:gd name="connsiteX7" fmla="*/ 2110764 w 2110764"/>
                        <a:gd name="connsiteY7" fmla="*/ 59641 h 999516"/>
                        <a:gd name="connsiteX8" fmla="*/ 2110764 w 2110764"/>
                        <a:gd name="connsiteY8" fmla="*/ 490955 h 999516"/>
                        <a:gd name="connsiteX9" fmla="*/ 2110764 w 2110764"/>
                        <a:gd name="connsiteY9" fmla="*/ 939874 h 999516"/>
                        <a:gd name="connsiteX10" fmla="*/ 2062141 w 2110764"/>
                        <a:gd name="connsiteY10" fmla="*/ 999516 h 999516"/>
                        <a:gd name="connsiteX11" fmla="*/ 1719842 w 2110764"/>
                        <a:gd name="connsiteY11" fmla="*/ 999516 h 999516"/>
                        <a:gd name="connsiteX12" fmla="*/ 1317139 w 2110764"/>
                        <a:gd name="connsiteY12" fmla="*/ 999516 h 999516"/>
                        <a:gd name="connsiteX13" fmla="*/ 974840 w 2110764"/>
                        <a:gd name="connsiteY13" fmla="*/ 999516 h 999516"/>
                        <a:gd name="connsiteX14" fmla="*/ 531866 w 2110764"/>
                        <a:gd name="connsiteY14" fmla="*/ 999516 h 999516"/>
                        <a:gd name="connsiteX15" fmla="*/ 48621 w 2110764"/>
                        <a:gd name="connsiteY15" fmla="*/ 999516 h 999516"/>
                        <a:gd name="connsiteX16" fmla="*/ 0 w 2110764"/>
                        <a:gd name="connsiteY16" fmla="*/ 939874 h 999516"/>
                        <a:gd name="connsiteX17" fmla="*/ 0 w 2110764"/>
                        <a:gd name="connsiteY17" fmla="*/ 490955 h 999516"/>
                        <a:gd name="connsiteX18" fmla="*/ 0 w 2110764"/>
                        <a:gd name="connsiteY18" fmla="*/ 59641 h 999516"/>
                        <a:gd name="connsiteX0" fmla="*/ 0 w 2110764"/>
                        <a:gd name="connsiteY0" fmla="*/ 59641 h 999516"/>
                        <a:gd name="connsiteX1" fmla="*/ 48621 w 2110764"/>
                        <a:gd name="connsiteY1" fmla="*/ 0 h 999516"/>
                        <a:gd name="connsiteX2" fmla="*/ 411055 w 2110764"/>
                        <a:gd name="connsiteY2" fmla="*/ 0 h 999516"/>
                        <a:gd name="connsiteX3" fmla="*/ 773488 w 2110764"/>
                        <a:gd name="connsiteY3" fmla="*/ 0 h 999516"/>
                        <a:gd name="connsiteX4" fmla="*/ 1115786 w 2110764"/>
                        <a:gd name="connsiteY4" fmla="*/ 0 h 999516"/>
                        <a:gd name="connsiteX5" fmla="*/ 1518490 w 2110764"/>
                        <a:gd name="connsiteY5" fmla="*/ 0 h 999516"/>
                        <a:gd name="connsiteX6" fmla="*/ 2062141 w 2110764"/>
                        <a:gd name="connsiteY6" fmla="*/ 0 h 999516"/>
                        <a:gd name="connsiteX7" fmla="*/ 2110764 w 2110764"/>
                        <a:gd name="connsiteY7" fmla="*/ 59641 h 999516"/>
                        <a:gd name="connsiteX8" fmla="*/ 2110764 w 2110764"/>
                        <a:gd name="connsiteY8" fmla="*/ 482153 h 999516"/>
                        <a:gd name="connsiteX9" fmla="*/ 2110764 w 2110764"/>
                        <a:gd name="connsiteY9" fmla="*/ 939874 h 999516"/>
                        <a:gd name="connsiteX10" fmla="*/ 2062141 w 2110764"/>
                        <a:gd name="connsiteY10" fmla="*/ 999516 h 999516"/>
                        <a:gd name="connsiteX11" fmla="*/ 1679572 w 2110764"/>
                        <a:gd name="connsiteY11" fmla="*/ 999516 h 999516"/>
                        <a:gd name="connsiteX12" fmla="*/ 1276868 w 2110764"/>
                        <a:gd name="connsiteY12" fmla="*/ 999516 h 999516"/>
                        <a:gd name="connsiteX13" fmla="*/ 874165 w 2110764"/>
                        <a:gd name="connsiteY13" fmla="*/ 999516 h 999516"/>
                        <a:gd name="connsiteX14" fmla="*/ 471461 w 2110764"/>
                        <a:gd name="connsiteY14" fmla="*/ 999516 h 999516"/>
                        <a:gd name="connsiteX15" fmla="*/ 48621 w 2110764"/>
                        <a:gd name="connsiteY15" fmla="*/ 999516 h 999516"/>
                        <a:gd name="connsiteX16" fmla="*/ 0 w 2110764"/>
                        <a:gd name="connsiteY16" fmla="*/ 939874 h 999516"/>
                        <a:gd name="connsiteX17" fmla="*/ 0 w 2110764"/>
                        <a:gd name="connsiteY17" fmla="*/ 517362 h 999516"/>
                        <a:gd name="connsiteX18" fmla="*/ 0 w 2110764"/>
                        <a:gd name="connsiteY18" fmla="*/ 59641 h 999516"/>
                        <a:gd name="connsiteX0" fmla="*/ 0 w 2110764"/>
                        <a:gd name="connsiteY0" fmla="*/ 59641 h 999516"/>
                        <a:gd name="connsiteX1" fmla="*/ 48621 w 2110764"/>
                        <a:gd name="connsiteY1" fmla="*/ 0 h 999516"/>
                        <a:gd name="connsiteX2" fmla="*/ 431190 w 2110764"/>
                        <a:gd name="connsiteY2" fmla="*/ 0 h 999516"/>
                        <a:gd name="connsiteX3" fmla="*/ 833894 w 2110764"/>
                        <a:gd name="connsiteY3" fmla="*/ 0 h 999516"/>
                        <a:gd name="connsiteX4" fmla="*/ 1216463 w 2110764"/>
                        <a:gd name="connsiteY4" fmla="*/ 0 h 999516"/>
                        <a:gd name="connsiteX5" fmla="*/ 1599031 w 2110764"/>
                        <a:gd name="connsiteY5" fmla="*/ 0 h 999516"/>
                        <a:gd name="connsiteX6" fmla="*/ 2062141 w 2110764"/>
                        <a:gd name="connsiteY6" fmla="*/ 0 h 999516"/>
                        <a:gd name="connsiteX7" fmla="*/ 2110764 w 2110764"/>
                        <a:gd name="connsiteY7" fmla="*/ 59641 h 999516"/>
                        <a:gd name="connsiteX8" fmla="*/ 2110764 w 2110764"/>
                        <a:gd name="connsiteY8" fmla="*/ 490955 h 999516"/>
                        <a:gd name="connsiteX9" fmla="*/ 2110764 w 2110764"/>
                        <a:gd name="connsiteY9" fmla="*/ 939874 h 999516"/>
                        <a:gd name="connsiteX10" fmla="*/ 2062141 w 2110764"/>
                        <a:gd name="connsiteY10" fmla="*/ 999516 h 999516"/>
                        <a:gd name="connsiteX11" fmla="*/ 1719842 w 2110764"/>
                        <a:gd name="connsiteY11" fmla="*/ 999516 h 999516"/>
                        <a:gd name="connsiteX12" fmla="*/ 1317139 w 2110764"/>
                        <a:gd name="connsiteY12" fmla="*/ 999516 h 999516"/>
                        <a:gd name="connsiteX13" fmla="*/ 974840 w 2110764"/>
                        <a:gd name="connsiteY13" fmla="*/ 999516 h 999516"/>
                        <a:gd name="connsiteX14" fmla="*/ 531866 w 2110764"/>
                        <a:gd name="connsiteY14" fmla="*/ 999516 h 999516"/>
                        <a:gd name="connsiteX15" fmla="*/ 48621 w 2110764"/>
                        <a:gd name="connsiteY15" fmla="*/ 999516 h 999516"/>
                        <a:gd name="connsiteX16" fmla="*/ 0 w 2110764"/>
                        <a:gd name="connsiteY16" fmla="*/ 939874 h 999516"/>
                        <a:gd name="connsiteX17" fmla="*/ 0 w 2110764"/>
                        <a:gd name="connsiteY17" fmla="*/ 490955 h 999516"/>
                        <a:gd name="connsiteX18" fmla="*/ 0 w 2110764"/>
                        <a:gd name="connsiteY18" fmla="*/ 59641 h 999516"/>
                        <a:gd name="connsiteX0" fmla="*/ 0 w 2110764"/>
                        <a:gd name="connsiteY0" fmla="*/ 59641 h 999516"/>
                        <a:gd name="connsiteX1" fmla="*/ 48621 w 2110764"/>
                        <a:gd name="connsiteY1" fmla="*/ 0 h 999516"/>
                        <a:gd name="connsiteX2" fmla="*/ 431190 w 2110764"/>
                        <a:gd name="connsiteY2" fmla="*/ 0 h 999516"/>
                        <a:gd name="connsiteX3" fmla="*/ 833894 w 2110764"/>
                        <a:gd name="connsiteY3" fmla="*/ 0 h 999516"/>
                        <a:gd name="connsiteX4" fmla="*/ 1216463 w 2110764"/>
                        <a:gd name="connsiteY4" fmla="*/ 0 h 999516"/>
                        <a:gd name="connsiteX5" fmla="*/ 1599031 w 2110764"/>
                        <a:gd name="connsiteY5" fmla="*/ 0 h 999516"/>
                        <a:gd name="connsiteX6" fmla="*/ 2062141 w 2110764"/>
                        <a:gd name="connsiteY6" fmla="*/ 0 h 999516"/>
                        <a:gd name="connsiteX7" fmla="*/ 2110764 w 2110764"/>
                        <a:gd name="connsiteY7" fmla="*/ 59641 h 999516"/>
                        <a:gd name="connsiteX8" fmla="*/ 2110764 w 2110764"/>
                        <a:gd name="connsiteY8" fmla="*/ 490955 h 999516"/>
                        <a:gd name="connsiteX9" fmla="*/ 2110764 w 2110764"/>
                        <a:gd name="connsiteY9" fmla="*/ 939874 h 999516"/>
                        <a:gd name="connsiteX10" fmla="*/ 2062141 w 2110764"/>
                        <a:gd name="connsiteY10" fmla="*/ 999516 h 999516"/>
                        <a:gd name="connsiteX11" fmla="*/ 1719842 w 2110764"/>
                        <a:gd name="connsiteY11" fmla="*/ 999516 h 999516"/>
                        <a:gd name="connsiteX12" fmla="*/ 1317139 w 2110764"/>
                        <a:gd name="connsiteY12" fmla="*/ 999516 h 999516"/>
                        <a:gd name="connsiteX13" fmla="*/ 974840 w 2110764"/>
                        <a:gd name="connsiteY13" fmla="*/ 999516 h 999516"/>
                        <a:gd name="connsiteX14" fmla="*/ 531866 w 2110764"/>
                        <a:gd name="connsiteY14" fmla="*/ 999516 h 999516"/>
                        <a:gd name="connsiteX15" fmla="*/ 48621 w 2110764"/>
                        <a:gd name="connsiteY15" fmla="*/ 999516 h 999516"/>
                        <a:gd name="connsiteX16" fmla="*/ 0 w 2110764"/>
                        <a:gd name="connsiteY16" fmla="*/ 939874 h 999516"/>
                        <a:gd name="connsiteX17" fmla="*/ 0 w 2110764"/>
                        <a:gd name="connsiteY17" fmla="*/ 490955 h 999516"/>
                        <a:gd name="connsiteX18" fmla="*/ 0 w 2110764"/>
                        <a:gd name="connsiteY18" fmla="*/ 59641 h 99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0764" h="999516" fill="none" extrusionOk="0">
                          <a:moveTo>
                            <a:pt x="0" y="59641"/>
                          </a:moveTo>
                          <a:cubicBezTo>
                            <a:pt x="-1913" y="42547"/>
                            <a:pt x="22886" y="7388"/>
                            <a:pt x="48621" y="0"/>
                          </a:cubicBezTo>
                          <a:cubicBezTo>
                            <a:pt x="110542" y="-18804"/>
                            <a:pt x="315179" y="-23978"/>
                            <a:pt x="431190" y="0"/>
                          </a:cubicBezTo>
                          <a:cubicBezTo>
                            <a:pt x="498933" y="-75124"/>
                            <a:pt x="593289" y="39096"/>
                            <a:pt x="833894" y="0"/>
                          </a:cubicBezTo>
                          <a:cubicBezTo>
                            <a:pt x="945320" y="-32638"/>
                            <a:pt x="1148519" y="62757"/>
                            <a:pt x="1216463" y="0"/>
                          </a:cubicBezTo>
                          <a:cubicBezTo>
                            <a:pt x="1309207" y="46650"/>
                            <a:pt x="1482172" y="-8374"/>
                            <a:pt x="1599031" y="0"/>
                          </a:cubicBezTo>
                          <a:cubicBezTo>
                            <a:pt x="1736615" y="-79775"/>
                            <a:pt x="1906064" y="1978"/>
                            <a:pt x="2062141" y="0"/>
                          </a:cubicBezTo>
                          <a:cubicBezTo>
                            <a:pt x="2076830" y="-7777"/>
                            <a:pt x="2112505" y="11202"/>
                            <a:pt x="2110764" y="59641"/>
                          </a:cubicBezTo>
                          <a:cubicBezTo>
                            <a:pt x="2082856" y="285069"/>
                            <a:pt x="2044071" y="336983"/>
                            <a:pt x="2110764" y="490955"/>
                          </a:cubicBezTo>
                          <a:cubicBezTo>
                            <a:pt x="2130331" y="612333"/>
                            <a:pt x="2101377" y="709912"/>
                            <a:pt x="2110764" y="939874"/>
                          </a:cubicBezTo>
                          <a:cubicBezTo>
                            <a:pt x="2109626" y="961770"/>
                            <a:pt x="2095002" y="984799"/>
                            <a:pt x="2062141" y="999516"/>
                          </a:cubicBezTo>
                          <a:cubicBezTo>
                            <a:pt x="1895804" y="1020151"/>
                            <a:pt x="1792883" y="985914"/>
                            <a:pt x="1719842" y="999516"/>
                          </a:cubicBezTo>
                          <a:cubicBezTo>
                            <a:pt x="1720900" y="1083237"/>
                            <a:pt x="1538750" y="1025132"/>
                            <a:pt x="1317139" y="999516"/>
                          </a:cubicBezTo>
                          <a:cubicBezTo>
                            <a:pt x="1156778" y="999048"/>
                            <a:pt x="1160657" y="971415"/>
                            <a:pt x="974840" y="999516"/>
                          </a:cubicBezTo>
                          <a:cubicBezTo>
                            <a:pt x="769128" y="990784"/>
                            <a:pt x="611488" y="932493"/>
                            <a:pt x="531866" y="999516"/>
                          </a:cubicBezTo>
                          <a:cubicBezTo>
                            <a:pt x="320222" y="1085392"/>
                            <a:pt x="151665" y="1019807"/>
                            <a:pt x="48621" y="999516"/>
                          </a:cubicBezTo>
                          <a:cubicBezTo>
                            <a:pt x="13616" y="983015"/>
                            <a:pt x="6221" y="957298"/>
                            <a:pt x="0" y="939874"/>
                          </a:cubicBezTo>
                          <a:cubicBezTo>
                            <a:pt x="10322" y="751224"/>
                            <a:pt x="6109" y="655751"/>
                            <a:pt x="0" y="490955"/>
                          </a:cubicBezTo>
                          <a:cubicBezTo>
                            <a:pt x="-99002" y="350631"/>
                            <a:pt x="89975" y="169770"/>
                            <a:pt x="0" y="59641"/>
                          </a:cubicBezTo>
                          <a:close/>
                        </a:path>
                        <a:path w="2110764" h="999516" stroke="0" extrusionOk="0">
                          <a:moveTo>
                            <a:pt x="0" y="59641"/>
                          </a:moveTo>
                          <a:cubicBezTo>
                            <a:pt x="-3928" y="17510"/>
                            <a:pt x="31406" y="1094"/>
                            <a:pt x="48621" y="0"/>
                          </a:cubicBezTo>
                          <a:cubicBezTo>
                            <a:pt x="171711" y="-9282"/>
                            <a:pt x="231257" y="88011"/>
                            <a:pt x="411055" y="0"/>
                          </a:cubicBezTo>
                          <a:cubicBezTo>
                            <a:pt x="596515" y="-63039"/>
                            <a:pt x="646377" y="33150"/>
                            <a:pt x="773488" y="0"/>
                          </a:cubicBezTo>
                          <a:cubicBezTo>
                            <a:pt x="809684" y="-2293"/>
                            <a:pt x="1019901" y="-17864"/>
                            <a:pt x="1115786" y="0"/>
                          </a:cubicBezTo>
                          <a:cubicBezTo>
                            <a:pt x="1194978" y="-8191"/>
                            <a:pt x="1452020" y="41110"/>
                            <a:pt x="1518490" y="0"/>
                          </a:cubicBezTo>
                          <a:cubicBezTo>
                            <a:pt x="1670376" y="-61740"/>
                            <a:pt x="1917720" y="-29335"/>
                            <a:pt x="2062141" y="0"/>
                          </a:cubicBezTo>
                          <a:cubicBezTo>
                            <a:pt x="2086644" y="15809"/>
                            <a:pt x="2095870" y="18221"/>
                            <a:pt x="2110764" y="59641"/>
                          </a:cubicBezTo>
                          <a:cubicBezTo>
                            <a:pt x="2075551" y="158085"/>
                            <a:pt x="2078694" y="403637"/>
                            <a:pt x="2110764" y="482153"/>
                          </a:cubicBezTo>
                          <a:cubicBezTo>
                            <a:pt x="2094822" y="580659"/>
                            <a:pt x="2120471" y="866089"/>
                            <a:pt x="2110764" y="939874"/>
                          </a:cubicBezTo>
                          <a:cubicBezTo>
                            <a:pt x="2118081" y="945580"/>
                            <a:pt x="2095774" y="977597"/>
                            <a:pt x="2062141" y="999516"/>
                          </a:cubicBezTo>
                          <a:cubicBezTo>
                            <a:pt x="1899540" y="1069145"/>
                            <a:pt x="1786883" y="860886"/>
                            <a:pt x="1679572" y="999516"/>
                          </a:cubicBezTo>
                          <a:cubicBezTo>
                            <a:pt x="1627018" y="1107086"/>
                            <a:pt x="1377483" y="1040971"/>
                            <a:pt x="1276868" y="999516"/>
                          </a:cubicBezTo>
                          <a:cubicBezTo>
                            <a:pt x="1165602" y="980940"/>
                            <a:pt x="1040743" y="973694"/>
                            <a:pt x="874165" y="999516"/>
                          </a:cubicBezTo>
                          <a:cubicBezTo>
                            <a:pt x="824087" y="1149324"/>
                            <a:pt x="664746" y="905325"/>
                            <a:pt x="471461" y="999516"/>
                          </a:cubicBezTo>
                          <a:cubicBezTo>
                            <a:pt x="315315" y="1163475"/>
                            <a:pt x="173186" y="821229"/>
                            <a:pt x="48621" y="999516"/>
                          </a:cubicBezTo>
                          <a:cubicBezTo>
                            <a:pt x="34442" y="993128"/>
                            <a:pt x="-10162" y="957109"/>
                            <a:pt x="0" y="939874"/>
                          </a:cubicBezTo>
                          <a:cubicBezTo>
                            <a:pt x="14041" y="889623"/>
                            <a:pt x="-63545" y="740331"/>
                            <a:pt x="0" y="517362"/>
                          </a:cubicBezTo>
                          <a:cubicBezTo>
                            <a:pt x="54328" y="351168"/>
                            <a:pt x="51066" y="254680"/>
                            <a:pt x="0" y="59641"/>
                          </a:cubicBezTo>
                          <a:close/>
                        </a:path>
                        <a:path w="2110764" h="999516" fill="none" stroke="0" extrusionOk="0">
                          <a:moveTo>
                            <a:pt x="0" y="59641"/>
                          </a:moveTo>
                          <a:cubicBezTo>
                            <a:pt x="12724" y="34084"/>
                            <a:pt x="27009" y="-3383"/>
                            <a:pt x="48621" y="0"/>
                          </a:cubicBezTo>
                          <a:cubicBezTo>
                            <a:pt x="158719" y="-36695"/>
                            <a:pt x="315418" y="68680"/>
                            <a:pt x="431190" y="0"/>
                          </a:cubicBezTo>
                          <a:cubicBezTo>
                            <a:pt x="525029" y="-54982"/>
                            <a:pt x="687754" y="28947"/>
                            <a:pt x="833894" y="0"/>
                          </a:cubicBezTo>
                          <a:cubicBezTo>
                            <a:pt x="991826" y="-46552"/>
                            <a:pt x="1097971" y="-30463"/>
                            <a:pt x="1216463" y="0"/>
                          </a:cubicBezTo>
                          <a:cubicBezTo>
                            <a:pt x="1235172" y="6795"/>
                            <a:pt x="1433501" y="29962"/>
                            <a:pt x="1599031" y="0"/>
                          </a:cubicBezTo>
                          <a:cubicBezTo>
                            <a:pt x="1749725" y="11873"/>
                            <a:pt x="1887552" y="45500"/>
                            <a:pt x="2062141" y="0"/>
                          </a:cubicBezTo>
                          <a:cubicBezTo>
                            <a:pt x="2087485" y="1618"/>
                            <a:pt x="2119338" y="28074"/>
                            <a:pt x="2110764" y="59641"/>
                          </a:cubicBezTo>
                          <a:cubicBezTo>
                            <a:pt x="2145346" y="271969"/>
                            <a:pt x="2081564" y="342326"/>
                            <a:pt x="2110764" y="490955"/>
                          </a:cubicBezTo>
                          <a:cubicBezTo>
                            <a:pt x="2110025" y="630608"/>
                            <a:pt x="2096407" y="689552"/>
                            <a:pt x="2110764" y="939874"/>
                          </a:cubicBezTo>
                          <a:cubicBezTo>
                            <a:pt x="2116556" y="980882"/>
                            <a:pt x="2084158" y="1002969"/>
                            <a:pt x="2062141" y="999516"/>
                          </a:cubicBezTo>
                          <a:cubicBezTo>
                            <a:pt x="1902351" y="1069154"/>
                            <a:pt x="1757092" y="958934"/>
                            <a:pt x="1719842" y="999516"/>
                          </a:cubicBezTo>
                          <a:cubicBezTo>
                            <a:pt x="1650865" y="1052842"/>
                            <a:pt x="1422140" y="997580"/>
                            <a:pt x="1317139" y="999516"/>
                          </a:cubicBezTo>
                          <a:cubicBezTo>
                            <a:pt x="1121038" y="1037490"/>
                            <a:pt x="1116173" y="952571"/>
                            <a:pt x="974840" y="999516"/>
                          </a:cubicBezTo>
                          <a:cubicBezTo>
                            <a:pt x="858709" y="1028258"/>
                            <a:pt x="631426" y="936810"/>
                            <a:pt x="531866" y="999516"/>
                          </a:cubicBezTo>
                          <a:cubicBezTo>
                            <a:pt x="389535" y="1103154"/>
                            <a:pt x="225228" y="1005469"/>
                            <a:pt x="48621" y="999516"/>
                          </a:cubicBezTo>
                          <a:cubicBezTo>
                            <a:pt x="16263" y="984056"/>
                            <a:pt x="10654" y="960367"/>
                            <a:pt x="0" y="939874"/>
                          </a:cubicBezTo>
                          <a:cubicBezTo>
                            <a:pt x="-41815" y="817644"/>
                            <a:pt x="30392" y="600590"/>
                            <a:pt x="0" y="490955"/>
                          </a:cubicBezTo>
                          <a:cubicBezTo>
                            <a:pt x="15132" y="387454"/>
                            <a:pt x="-18923" y="230799"/>
                            <a:pt x="0" y="59641"/>
                          </a:cubicBezTo>
                          <a:close/>
                        </a:path>
                        <a:path w="2110764" h="999516" fill="none" stroke="0" extrusionOk="0">
                          <a:moveTo>
                            <a:pt x="0" y="59641"/>
                          </a:moveTo>
                          <a:cubicBezTo>
                            <a:pt x="-1874" y="35362"/>
                            <a:pt x="21247" y="1387"/>
                            <a:pt x="48621" y="0"/>
                          </a:cubicBezTo>
                          <a:cubicBezTo>
                            <a:pt x="124313" y="-53732"/>
                            <a:pt x="278012" y="-40179"/>
                            <a:pt x="431190" y="0"/>
                          </a:cubicBezTo>
                          <a:cubicBezTo>
                            <a:pt x="492748" y="-75852"/>
                            <a:pt x="666543" y="51088"/>
                            <a:pt x="833894" y="0"/>
                          </a:cubicBezTo>
                          <a:cubicBezTo>
                            <a:pt x="936841" y="-50307"/>
                            <a:pt x="1088837" y="5522"/>
                            <a:pt x="1216463" y="0"/>
                          </a:cubicBezTo>
                          <a:cubicBezTo>
                            <a:pt x="1304089" y="-3368"/>
                            <a:pt x="1419466" y="15822"/>
                            <a:pt x="1599031" y="0"/>
                          </a:cubicBezTo>
                          <a:cubicBezTo>
                            <a:pt x="1756915" y="-40861"/>
                            <a:pt x="1878782" y="23174"/>
                            <a:pt x="2062141" y="0"/>
                          </a:cubicBezTo>
                          <a:cubicBezTo>
                            <a:pt x="2073897" y="314"/>
                            <a:pt x="2109446" y="12867"/>
                            <a:pt x="2110764" y="59641"/>
                          </a:cubicBezTo>
                          <a:cubicBezTo>
                            <a:pt x="2121076" y="278552"/>
                            <a:pt x="2071963" y="331328"/>
                            <a:pt x="2110764" y="490955"/>
                          </a:cubicBezTo>
                          <a:cubicBezTo>
                            <a:pt x="2148659" y="624932"/>
                            <a:pt x="2089433" y="730238"/>
                            <a:pt x="2110764" y="939874"/>
                          </a:cubicBezTo>
                          <a:cubicBezTo>
                            <a:pt x="2112663" y="979567"/>
                            <a:pt x="2086099" y="999335"/>
                            <a:pt x="2062141" y="999516"/>
                          </a:cubicBezTo>
                          <a:cubicBezTo>
                            <a:pt x="1924398" y="1029739"/>
                            <a:pt x="1789934" y="954854"/>
                            <a:pt x="1719842" y="999516"/>
                          </a:cubicBezTo>
                          <a:cubicBezTo>
                            <a:pt x="1674020" y="1044789"/>
                            <a:pt x="1497591" y="920734"/>
                            <a:pt x="1317139" y="999516"/>
                          </a:cubicBezTo>
                          <a:cubicBezTo>
                            <a:pt x="1152560" y="1023873"/>
                            <a:pt x="1146264" y="977456"/>
                            <a:pt x="974840" y="999516"/>
                          </a:cubicBezTo>
                          <a:cubicBezTo>
                            <a:pt x="822687" y="1028606"/>
                            <a:pt x="681497" y="924482"/>
                            <a:pt x="531866" y="999516"/>
                          </a:cubicBezTo>
                          <a:cubicBezTo>
                            <a:pt x="388850" y="1031283"/>
                            <a:pt x="143060" y="1012978"/>
                            <a:pt x="48621" y="999516"/>
                          </a:cubicBezTo>
                          <a:cubicBezTo>
                            <a:pt x="16395" y="987032"/>
                            <a:pt x="7748" y="955450"/>
                            <a:pt x="0" y="939874"/>
                          </a:cubicBezTo>
                          <a:cubicBezTo>
                            <a:pt x="10580" y="783943"/>
                            <a:pt x="51502" y="659814"/>
                            <a:pt x="0" y="490955"/>
                          </a:cubicBezTo>
                          <a:cubicBezTo>
                            <a:pt x="-69302" y="340734"/>
                            <a:pt x="69449" y="194467"/>
                            <a:pt x="0" y="59641"/>
                          </a:cubicBezTo>
                          <a:close/>
                        </a:path>
                        <a:path w="2110764" h="999516" fill="none" stroke="0" extrusionOk="0">
                          <a:moveTo>
                            <a:pt x="0" y="59641"/>
                          </a:moveTo>
                          <a:cubicBezTo>
                            <a:pt x="674" y="40903"/>
                            <a:pt x="22789" y="6274"/>
                            <a:pt x="48621" y="0"/>
                          </a:cubicBezTo>
                          <a:cubicBezTo>
                            <a:pt x="123734" y="-1345"/>
                            <a:pt x="294545" y="-24779"/>
                            <a:pt x="431190" y="0"/>
                          </a:cubicBezTo>
                          <a:cubicBezTo>
                            <a:pt x="502344" y="-115153"/>
                            <a:pt x="617506" y="3312"/>
                            <a:pt x="833894" y="0"/>
                          </a:cubicBezTo>
                          <a:cubicBezTo>
                            <a:pt x="946457" y="-40529"/>
                            <a:pt x="1115799" y="27644"/>
                            <a:pt x="1216463" y="0"/>
                          </a:cubicBezTo>
                          <a:cubicBezTo>
                            <a:pt x="1300785" y="17841"/>
                            <a:pt x="1493652" y="-2089"/>
                            <a:pt x="1599031" y="0"/>
                          </a:cubicBezTo>
                          <a:cubicBezTo>
                            <a:pt x="1745487" y="-75996"/>
                            <a:pt x="1902925" y="-31330"/>
                            <a:pt x="2062141" y="0"/>
                          </a:cubicBezTo>
                          <a:cubicBezTo>
                            <a:pt x="2080638" y="-5233"/>
                            <a:pt x="2111209" y="7561"/>
                            <a:pt x="2110764" y="59641"/>
                          </a:cubicBezTo>
                          <a:cubicBezTo>
                            <a:pt x="2089141" y="284742"/>
                            <a:pt x="2058498" y="328645"/>
                            <a:pt x="2110764" y="490955"/>
                          </a:cubicBezTo>
                          <a:cubicBezTo>
                            <a:pt x="2138839" y="608259"/>
                            <a:pt x="2110975" y="688536"/>
                            <a:pt x="2110764" y="939874"/>
                          </a:cubicBezTo>
                          <a:cubicBezTo>
                            <a:pt x="2110990" y="968968"/>
                            <a:pt x="2094355" y="990865"/>
                            <a:pt x="2062141" y="999516"/>
                          </a:cubicBezTo>
                          <a:cubicBezTo>
                            <a:pt x="1887662" y="1022256"/>
                            <a:pt x="1788510" y="976637"/>
                            <a:pt x="1719842" y="999516"/>
                          </a:cubicBezTo>
                          <a:cubicBezTo>
                            <a:pt x="1723294" y="1085221"/>
                            <a:pt x="1500109" y="945266"/>
                            <a:pt x="1317139" y="999516"/>
                          </a:cubicBezTo>
                          <a:cubicBezTo>
                            <a:pt x="1162911" y="1008526"/>
                            <a:pt x="1158319" y="979023"/>
                            <a:pt x="974840" y="999516"/>
                          </a:cubicBezTo>
                          <a:cubicBezTo>
                            <a:pt x="777099" y="1003205"/>
                            <a:pt x="630676" y="934383"/>
                            <a:pt x="531866" y="999516"/>
                          </a:cubicBezTo>
                          <a:cubicBezTo>
                            <a:pt x="363875" y="1068871"/>
                            <a:pt x="167826" y="1000034"/>
                            <a:pt x="48621" y="999516"/>
                          </a:cubicBezTo>
                          <a:cubicBezTo>
                            <a:pt x="10845" y="983663"/>
                            <a:pt x="3198" y="957452"/>
                            <a:pt x="0" y="939874"/>
                          </a:cubicBezTo>
                          <a:cubicBezTo>
                            <a:pt x="22510" y="768549"/>
                            <a:pt x="22103" y="644232"/>
                            <a:pt x="0" y="490955"/>
                          </a:cubicBezTo>
                          <a:cubicBezTo>
                            <a:pt x="-58319" y="354754"/>
                            <a:pt x="87725" y="153038"/>
                            <a:pt x="0" y="5964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bg1"/>
                  </a:solidFill>
                  <a:latin typeface="Calibri"/>
                  <a:ea typeface="Lato"/>
                  <a:cs typeface="Lato"/>
                </a:rPr>
                <a:t>Some plastics </a:t>
              </a:r>
              <a:endParaRPr lang="en-US" dirty="0">
                <a:solidFill>
                  <a:schemeClr val="bg1"/>
                </a:solidFill>
                <a:latin typeface="Calibri"/>
                <a:ea typeface="Lato"/>
                <a:cs typeface="Lato"/>
              </a:endParaRPr>
            </a:p>
            <a:p>
              <a:pPr algn="ctr"/>
              <a:r>
                <a:rPr lang="en-US" sz="1800" dirty="0">
                  <a:solidFill>
                    <a:schemeClr val="bg1"/>
                  </a:solidFill>
                  <a:latin typeface="Calibri"/>
                  <a:ea typeface="Lato"/>
                  <a:cs typeface="Lato"/>
                </a:rPr>
                <a:t>can get recycled </a:t>
              </a:r>
              <a:endParaRPr lang="en-US" dirty="0">
                <a:solidFill>
                  <a:schemeClr val="bg1"/>
                </a:solidFill>
                <a:latin typeface="Calibri"/>
                <a:ea typeface="Lato"/>
                <a:cs typeface="Lato"/>
              </a:endParaRPr>
            </a:p>
            <a:p>
              <a:pPr algn="ctr"/>
              <a:endParaRPr lang="en-US" dirty="0">
                <a:latin typeface="Calibri"/>
                <a:ea typeface="Lato"/>
                <a:cs typeface="Lato"/>
              </a:endParaRPr>
            </a:p>
          </p:txBody>
        </p:sp>
        <p:sp>
          <p:nvSpPr>
            <p:cNvPr id="55" name="Striped Right Arrow 54">
              <a:extLst>
                <a:ext uri="{FF2B5EF4-FFF2-40B4-BE49-F238E27FC236}">
                  <a16:creationId xmlns:a16="http://schemas.microsoft.com/office/drawing/2014/main" id="{0DDBB240-5DF0-CC01-9AB4-B6263AE3134C}"/>
                </a:ext>
              </a:extLst>
            </p:cNvPr>
            <p:cNvSpPr/>
            <p:nvPr/>
          </p:nvSpPr>
          <p:spPr>
            <a:xfrm rot="18647005">
              <a:off x="7119185" y="5917443"/>
              <a:ext cx="1179923" cy="624472"/>
            </a:xfrm>
            <a:prstGeom prst="striped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grpSp>
      <p:grpSp>
        <p:nvGrpSpPr>
          <p:cNvPr id="37" name="Group 36">
            <a:extLst>
              <a:ext uri="{FF2B5EF4-FFF2-40B4-BE49-F238E27FC236}">
                <a16:creationId xmlns:a16="http://schemas.microsoft.com/office/drawing/2014/main" id="{4E8F214D-4C22-9966-E5C3-4B60D16A9DA9}"/>
              </a:ext>
            </a:extLst>
          </p:cNvPr>
          <p:cNvGrpSpPr/>
          <p:nvPr/>
        </p:nvGrpSpPr>
        <p:grpSpPr>
          <a:xfrm>
            <a:off x="5213702" y="3394784"/>
            <a:ext cx="4522294" cy="2382583"/>
            <a:chOff x="5043775" y="3380068"/>
            <a:chExt cx="4522294" cy="2382583"/>
          </a:xfrm>
        </p:grpSpPr>
        <p:sp>
          <p:nvSpPr>
            <p:cNvPr id="13" name="Rounded Rectangle 10">
              <a:extLst>
                <a:ext uri="{FF2B5EF4-FFF2-40B4-BE49-F238E27FC236}">
                  <a16:creationId xmlns:a16="http://schemas.microsoft.com/office/drawing/2014/main" id="{160CFC1B-CB72-E57C-67E7-F161C6375406}"/>
                </a:ext>
              </a:extLst>
            </p:cNvPr>
            <p:cNvSpPr/>
            <p:nvPr/>
          </p:nvSpPr>
          <p:spPr>
            <a:xfrm>
              <a:off x="7659801" y="4521642"/>
              <a:ext cx="1906268" cy="1200329"/>
            </a:xfrm>
            <a:custGeom>
              <a:avLst/>
              <a:gdLst>
                <a:gd name="connsiteX0" fmla="*/ 0 w 1906268"/>
                <a:gd name="connsiteY0" fmla="*/ 71624 h 1200329"/>
                <a:gd name="connsiteX1" fmla="*/ 71624 w 1906268"/>
                <a:gd name="connsiteY1" fmla="*/ 0 h 1200329"/>
                <a:gd name="connsiteX2" fmla="*/ 624037 w 1906268"/>
                <a:gd name="connsiteY2" fmla="*/ 0 h 1200329"/>
                <a:gd name="connsiteX3" fmla="*/ 1211710 w 1906268"/>
                <a:gd name="connsiteY3" fmla="*/ 0 h 1200329"/>
                <a:gd name="connsiteX4" fmla="*/ 1834644 w 1906268"/>
                <a:gd name="connsiteY4" fmla="*/ 0 h 1200329"/>
                <a:gd name="connsiteX5" fmla="*/ 1906268 w 1906268"/>
                <a:gd name="connsiteY5" fmla="*/ 71624 h 1200329"/>
                <a:gd name="connsiteX6" fmla="*/ 1906268 w 1906268"/>
                <a:gd name="connsiteY6" fmla="*/ 589594 h 1200329"/>
                <a:gd name="connsiteX7" fmla="*/ 1906268 w 1906268"/>
                <a:gd name="connsiteY7" fmla="*/ 1128705 h 1200329"/>
                <a:gd name="connsiteX8" fmla="*/ 1834644 w 1906268"/>
                <a:gd name="connsiteY8" fmla="*/ 1200329 h 1200329"/>
                <a:gd name="connsiteX9" fmla="*/ 1264601 w 1906268"/>
                <a:gd name="connsiteY9" fmla="*/ 1200329 h 1200329"/>
                <a:gd name="connsiteX10" fmla="*/ 694558 w 1906268"/>
                <a:gd name="connsiteY10" fmla="*/ 1200329 h 1200329"/>
                <a:gd name="connsiteX11" fmla="*/ 71624 w 1906268"/>
                <a:gd name="connsiteY11" fmla="*/ 1200329 h 1200329"/>
                <a:gd name="connsiteX12" fmla="*/ 0 w 1906268"/>
                <a:gd name="connsiteY12" fmla="*/ 1128705 h 1200329"/>
                <a:gd name="connsiteX13" fmla="*/ 0 w 1906268"/>
                <a:gd name="connsiteY13" fmla="*/ 621306 h 1200329"/>
                <a:gd name="connsiteX14" fmla="*/ 0 w 1906268"/>
                <a:gd name="connsiteY14" fmla="*/ 71624 h 1200329"/>
                <a:gd name="connsiteX0" fmla="*/ 0 w 1906268"/>
                <a:gd name="connsiteY0" fmla="*/ 71624 h 1200329"/>
                <a:gd name="connsiteX1" fmla="*/ 71624 w 1906268"/>
                <a:gd name="connsiteY1" fmla="*/ 0 h 1200329"/>
                <a:gd name="connsiteX2" fmla="*/ 624037 w 1906268"/>
                <a:gd name="connsiteY2" fmla="*/ 0 h 1200329"/>
                <a:gd name="connsiteX3" fmla="*/ 1176450 w 1906268"/>
                <a:gd name="connsiteY3" fmla="*/ 0 h 1200329"/>
                <a:gd name="connsiteX4" fmla="*/ 1834644 w 1906268"/>
                <a:gd name="connsiteY4" fmla="*/ 0 h 1200329"/>
                <a:gd name="connsiteX5" fmla="*/ 1906268 w 1906268"/>
                <a:gd name="connsiteY5" fmla="*/ 71624 h 1200329"/>
                <a:gd name="connsiteX6" fmla="*/ 1906268 w 1906268"/>
                <a:gd name="connsiteY6" fmla="*/ 568452 h 1200329"/>
                <a:gd name="connsiteX7" fmla="*/ 1906268 w 1906268"/>
                <a:gd name="connsiteY7" fmla="*/ 1128705 h 1200329"/>
                <a:gd name="connsiteX8" fmla="*/ 1834644 w 1906268"/>
                <a:gd name="connsiteY8" fmla="*/ 1200329 h 1200329"/>
                <a:gd name="connsiteX9" fmla="*/ 1246971 w 1906268"/>
                <a:gd name="connsiteY9" fmla="*/ 1200329 h 1200329"/>
                <a:gd name="connsiteX10" fmla="*/ 712188 w 1906268"/>
                <a:gd name="connsiteY10" fmla="*/ 1200329 h 1200329"/>
                <a:gd name="connsiteX11" fmla="*/ 71624 w 1906268"/>
                <a:gd name="connsiteY11" fmla="*/ 1200329 h 1200329"/>
                <a:gd name="connsiteX12" fmla="*/ 0 w 1906268"/>
                <a:gd name="connsiteY12" fmla="*/ 1128705 h 1200329"/>
                <a:gd name="connsiteX13" fmla="*/ 0 w 1906268"/>
                <a:gd name="connsiteY13" fmla="*/ 589594 h 1200329"/>
                <a:gd name="connsiteX14" fmla="*/ 0 w 1906268"/>
                <a:gd name="connsiteY14" fmla="*/ 71624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6268" h="1200329" fill="none" extrusionOk="0">
                  <a:moveTo>
                    <a:pt x="0" y="71624"/>
                  </a:moveTo>
                  <a:cubicBezTo>
                    <a:pt x="-605" y="29991"/>
                    <a:pt x="43451" y="-8193"/>
                    <a:pt x="71624" y="0"/>
                  </a:cubicBezTo>
                  <a:cubicBezTo>
                    <a:pt x="200225" y="-57286"/>
                    <a:pt x="494254" y="-16968"/>
                    <a:pt x="624037" y="0"/>
                  </a:cubicBezTo>
                  <a:cubicBezTo>
                    <a:pt x="761797" y="10278"/>
                    <a:pt x="1049928" y="44534"/>
                    <a:pt x="1211710" y="0"/>
                  </a:cubicBezTo>
                  <a:cubicBezTo>
                    <a:pt x="1425239" y="-31248"/>
                    <a:pt x="1700343" y="20945"/>
                    <a:pt x="1834644" y="0"/>
                  </a:cubicBezTo>
                  <a:cubicBezTo>
                    <a:pt x="1874067" y="8042"/>
                    <a:pt x="1904206" y="28068"/>
                    <a:pt x="1906268" y="71624"/>
                  </a:cubicBezTo>
                  <a:cubicBezTo>
                    <a:pt x="1904098" y="282691"/>
                    <a:pt x="1899070" y="368616"/>
                    <a:pt x="1906268" y="589594"/>
                  </a:cubicBezTo>
                  <a:cubicBezTo>
                    <a:pt x="1900124" y="764140"/>
                    <a:pt x="1860415" y="966178"/>
                    <a:pt x="1906268" y="1128705"/>
                  </a:cubicBezTo>
                  <a:cubicBezTo>
                    <a:pt x="1907914" y="1160655"/>
                    <a:pt x="1885983" y="1197874"/>
                    <a:pt x="1834644" y="1200329"/>
                  </a:cubicBezTo>
                  <a:cubicBezTo>
                    <a:pt x="1650735" y="1226402"/>
                    <a:pt x="1479546" y="1180560"/>
                    <a:pt x="1264601" y="1200329"/>
                  </a:cubicBezTo>
                  <a:cubicBezTo>
                    <a:pt x="1055111" y="1168168"/>
                    <a:pt x="884782" y="1122287"/>
                    <a:pt x="694558" y="1200329"/>
                  </a:cubicBezTo>
                  <a:cubicBezTo>
                    <a:pt x="477630" y="1257308"/>
                    <a:pt x="332264" y="1161106"/>
                    <a:pt x="71624" y="1200329"/>
                  </a:cubicBezTo>
                  <a:cubicBezTo>
                    <a:pt x="19321" y="1197834"/>
                    <a:pt x="-8514" y="1160162"/>
                    <a:pt x="0" y="1128705"/>
                  </a:cubicBezTo>
                  <a:cubicBezTo>
                    <a:pt x="-12512" y="968106"/>
                    <a:pt x="69435" y="817067"/>
                    <a:pt x="0" y="621306"/>
                  </a:cubicBezTo>
                  <a:cubicBezTo>
                    <a:pt x="-45682" y="386994"/>
                    <a:pt x="56642" y="212666"/>
                    <a:pt x="0" y="71624"/>
                  </a:cubicBezTo>
                  <a:close/>
                </a:path>
                <a:path w="1906268" h="1200329" stroke="0" extrusionOk="0">
                  <a:moveTo>
                    <a:pt x="0" y="71624"/>
                  </a:moveTo>
                  <a:cubicBezTo>
                    <a:pt x="-5560" y="34497"/>
                    <a:pt x="23041" y="5721"/>
                    <a:pt x="71624" y="0"/>
                  </a:cubicBezTo>
                  <a:cubicBezTo>
                    <a:pt x="353520" y="5525"/>
                    <a:pt x="417123" y="53599"/>
                    <a:pt x="624037" y="0"/>
                  </a:cubicBezTo>
                  <a:cubicBezTo>
                    <a:pt x="848148" y="-89675"/>
                    <a:pt x="1050630" y="57055"/>
                    <a:pt x="1176450" y="0"/>
                  </a:cubicBezTo>
                  <a:cubicBezTo>
                    <a:pt x="1328318" y="-59100"/>
                    <a:pt x="1673790" y="24450"/>
                    <a:pt x="1834644" y="0"/>
                  </a:cubicBezTo>
                  <a:cubicBezTo>
                    <a:pt x="1863323" y="10300"/>
                    <a:pt x="1906700" y="25994"/>
                    <a:pt x="1906268" y="71624"/>
                  </a:cubicBezTo>
                  <a:cubicBezTo>
                    <a:pt x="1890032" y="179324"/>
                    <a:pt x="1897556" y="375418"/>
                    <a:pt x="1906268" y="568452"/>
                  </a:cubicBezTo>
                  <a:cubicBezTo>
                    <a:pt x="1922654" y="732913"/>
                    <a:pt x="1838051" y="990002"/>
                    <a:pt x="1906268" y="1128705"/>
                  </a:cubicBezTo>
                  <a:cubicBezTo>
                    <a:pt x="1901165" y="1166816"/>
                    <a:pt x="1877078" y="1208136"/>
                    <a:pt x="1834644" y="1200329"/>
                  </a:cubicBezTo>
                  <a:cubicBezTo>
                    <a:pt x="1675388" y="1172624"/>
                    <a:pt x="1509473" y="1175447"/>
                    <a:pt x="1246971" y="1200329"/>
                  </a:cubicBezTo>
                  <a:cubicBezTo>
                    <a:pt x="1050483" y="1234528"/>
                    <a:pt x="975979" y="1213114"/>
                    <a:pt x="712188" y="1200329"/>
                  </a:cubicBezTo>
                  <a:cubicBezTo>
                    <a:pt x="456821" y="1160131"/>
                    <a:pt x="211419" y="1174042"/>
                    <a:pt x="71624" y="1200329"/>
                  </a:cubicBezTo>
                  <a:cubicBezTo>
                    <a:pt x="26819" y="1202410"/>
                    <a:pt x="10239" y="1171819"/>
                    <a:pt x="0" y="1128705"/>
                  </a:cubicBezTo>
                  <a:cubicBezTo>
                    <a:pt x="-45692" y="943052"/>
                    <a:pt x="60127" y="729941"/>
                    <a:pt x="0" y="589594"/>
                  </a:cubicBezTo>
                  <a:cubicBezTo>
                    <a:pt x="-22326" y="451219"/>
                    <a:pt x="22382" y="189338"/>
                    <a:pt x="0" y="71624"/>
                  </a:cubicBezTo>
                  <a:close/>
                </a:path>
                <a:path w="1906268" h="1200329" fill="none" stroke="0" extrusionOk="0">
                  <a:moveTo>
                    <a:pt x="0" y="71624"/>
                  </a:moveTo>
                  <a:cubicBezTo>
                    <a:pt x="-2380" y="37969"/>
                    <a:pt x="36465" y="-426"/>
                    <a:pt x="71624" y="0"/>
                  </a:cubicBezTo>
                  <a:cubicBezTo>
                    <a:pt x="212210" y="-43297"/>
                    <a:pt x="485830" y="-8734"/>
                    <a:pt x="624037" y="0"/>
                  </a:cubicBezTo>
                  <a:cubicBezTo>
                    <a:pt x="736777" y="-41962"/>
                    <a:pt x="1028345" y="12758"/>
                    <a:pt x="1211710" y="0"/>
                  </a:cubicBezTo>
                  <a:cubicBezTo>
                    <a:pt x="1342319" y="-28108"/>
                    <a:pt x="1678746" y="51888"/>
                    <a:pt x="1834644" y="0"/>
                  </a:cubicBezTo>
                  <a:cubicBezTo>
                    <a:pt x="1870547" y="2900"/>
                    <a:pt x="1918518" y="19003"/>
                    <a:pt x="1906268" y="71624"/>
                  </a:cubicBezTo>
                  <a:cubicBezTo>
                    <a:pt x="1946987" y="276567"/>
                    <a:pt x="1892978" y="390976"/>
                    <a:pt x="1906268" y="589594"/>
                  </a:cubicBezTo>
                  <a:cubicBezTo>
                    <a:pt x="1880794" y="777774"/>
                    <a:pt x="1878943" y="965230"/>
                    <a:pt x="1906268" y="1128705"/>
                  </a:cubicBezTo>
                  <a:cubicBezTo>
                    <a:pt x="1916260" y="1164018"/>
                    <a:pt x="1884337" y="1191381"/>
                    <a:pt x="1834644" y="1200329"/>
                  </a:cubicBezTo>
                  <a:cubicBezTo>
                    <a:pt x="1656859" y="1177499"/>
                    <a:pt x="1479567" y="1180997"/>
                    <a:pt x="1264601" y="1200329"/>
                  </a:cubicBezTo>
                  <a:cubicBezTo>
                    <a:pt x="1055551" y="1229243"/>
                    <a:pt x="906971" y="1149565"/>
                    <a:pt x="694558" y="1200329"/>
                  </a:cubicBezTo>
                  <a:cubicBezTo>
                    <a:pt x="475149" y="1258824"/>
                    <a:pt x="332515" y="1183126"/>
                    <a:pt x="71624" y="1200329"/>
                  </a:cubicBezTo>
                  <a:cubicBezTo>
                    <a:pt x="22572" y="1196100"/>
                    <a:pt x="-3303" y="1157763"/>
                    <a:pt x="0" y="1128705"/>
                  </a:cubicBezTo>
                  <a:cubicBezTo>
                    <a:pt x="16375" y="975766"/>
                    <a:pt x="49113" y="845349"/>
                    <a:pt x="0" y="621306"/>
                  </a:cubicBezTo>
                  <a:cubicBezTo>
                    <a:pt x="-62995" y="410437"/>
                    <a:pt x="10110" y="200775"/>
                    <a:pt x="0" y="71624"/>
                  </a:cubicBezTo>
                  <a:close/>
                </a:path>
              </a:pathLst>
            </a:custGeom>
            <a:solidFill>
              <a:schemeClr val="accent5">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1906268"/>
                        <a:gd name="connsiteY0" fmla="*/ 71624 h 1200329"/>
                        <a:gd name="connsiteX1" fmla="*/ 71624 w 1906268"/>
                        <a:gd name="connsiteY1" fmla="*/ 0 h 1200329"/>
                        <a:gd name="connsiteX2" fmla="*/ 624037 w 1906268"/>
                        <a:gd name="connsiteY2" fmla="*/ 0 h 1200329"/>
                        <a:gd name="connsiteX3" fmla="*/ 1211710 w 1906268"/>
                        <a:gd name="connsiteY3" fmla="*/ 0 h 1200329"/>
                        <a:gd name="connsiteX4" fmla="*/ 1834644 w 1906268"/>
                        <a:gd name="connsiteY4" fmla="*/ 0 h 1200329"/>
                        <a:gd name="connsiteX5" fmla="*/ 1906268 w 1906268"/>
                        <a:gd name="connsiteY5" fmla="*/ 71624 h 1200329"/>
                        <a:gd name="connsiteX6" fmla="*/ 1906268 w 1906268"/>
                        <a:gd name="connsiteY6" fmla="*/ 589594 h 1200329"/>
                        <a:gd name="connsiteX7" fmla="*/ 1906268 w 1906268"/>
                        <a:gd name="connsiteY7" fmla="*/ 1128705 h 1200329"/>
                        <a:gd name="connsiteX8" fmla="*/ 1834644 w 1906268"/>
                        <a:gd name="connsiteY8" fmla="*/ 1200329 h 1200329"/>
                        <a:gd name="connsiteX9" fmla="*/ 1264601 w 1906268"/>
                        <a:gd name="connsiteY9" fmla="*/ 1200329 h 1200329"/>
                        <a:gd name="connsiteX10" fmla="*/ 694558 w 1906268"/>
                        <a:gd name="connsiteY10" fmla="*/ 1200329 h 1200329"/>
                        <a:gd name="connsiteX11" fmla="*/ 71624 w 1906268"/>
                        <a:gd name="connsiteY11" fmla="*/ 1200329 h 1200329"/>
                        <a:gd name="connsiteX12" fmla="*/ 0 w 1906268"/>
                        <a:gd name="connsiteY12" fmla="*/ 1128705 h 1200329"/>
                        <a:gd name="connsiteX13" fmla="*/ 0 w 1906268"/>
                        <a:gd name="connsiteY13" fmla="*/ 621306 h 1200329"/>
                        <a:gd name="connsiteX14" fmla="*/ 0 w 1906268"/>
                        <a:gd name="connsiteY14" fmla="*/ 71624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6268" h="1200329" fill="none" extrusionOk="0">
                          <a:moveTo>
                            <a:pt x="0" y="71624"/>
                          </a:moveTo>
                          <a:cubicBezTo>
                            <a:pt x="-1406" y="30119"/>
                            <a:pt x="37749" y="-911"/>
                            <a:pt x="71624" y="0"/>
                          </a:cubicBezTo>
                          <a:cubicBezTo>
                            <a:pt x="210423" y="-52213"/>
                            <a:pt x="505040" y="8184"/>
                            <a:pt x="624037" y="0"/>
                          </a:cubicBezTo>
                          <a:cubicBezTo>
                            <a:pt x="743034" y="-8184"/>
                            <a:pt x="1036488" y="34226"/>
                            <a:pt x="1211710" y="0"/>
                          </a:cubicBezTo>
                          <a:cubicBezTo>
                            <a:pt x="1386932" y="-34226"/>
                            <a:pt x="1693391" y="62349"/>
                            <a:pt x="1834644" y="0"/>
                          </a:cubicBezTo>
                          <a:cubicBezTo>
                            <a:pt x="1875846" y="4485"/>
                            <a:pt x="1909210" y="22095"/>
                            <a:pt x="1906268" y="71624"/>
                          </a:cubicBezTo>
                          <a:cubicBezTo>
                            <a:pt x="1913789" y="279175"/>
                            <a:pt x="1895411" y="404575"/>
                            <a:pt x="1906268" y="589594"/>
                          </a:cubicBezTo>
                          <a:cubicBezTo>
                            <a:pt x="1917125" y="774613"/>
                            <a:pt x="1880653" y="969967"/>
                            <a:pt x="1906268" y="1128705"/>
                          </a:cubicBezTo>
                          <a:cubicBezTo>
                            <a:pt x="1909242" y="1159883"/>
                            <a:pt x="1883219" y="1192951"/>
                            <a:pt x="1834644" y="1200329"/>
                          </a:cubicBezTo>
                          <a:cubicBezTo>
                            <a:pt x="1650691" y="1222460"/>
                            <a:pt x="1476575" y="1186831"/>
                            <a:pt x="1264601" y="1200329"/>
                          </a:cubicBezTo>
                          <a:cubicBezTo>
                            <a:pt x="1052627" y="1213827"/>
                            <a:pt x="903851" y="1139882"/>
                            <a:pt x="694558" y="1200329"/>
                          </a:cubicBezTo>
                          <a:cubicBezTo>
                            <a:pt x="485265" y="1260776"/>
                            <a:pt x="339749" y="1181188"/>
                            <a:pt x="71624" y="1200329"/>
                          </a:cubicBezTo>
                          <a:cubicBezTo>
                            <a:pt x="21985" y="1195750"/>
                            <a:pt x="-3066" y="1160035"/>
                            <a:pt x="0" y="1128705"/>
                          </a:cubicBezTo>
                          <a:cubicBezTo>
                            <a:pt x="-7657" y="977093"/>
                            <a:pt x="41956" y="835821"/>
                            <a:pt x="0" y="621306"/>
                          </a:cubicBezTo>
                          <a:cubicBezTo>
                            <a:pt x="-41956" y="406791"/>
                            <a:pt x="35995" y="236633"/>
                            <a:pt x="0" y="71624"/>
                          </a:cubicBezTo>
                          <a:close/>
                        </a:path>
                        <a:path w="1906268" h="1200329" stroke="0" extrusionOk="0">
                          <a:moveTo>
                            <a:pt x="0" y="71624"/>
                          </a:moveTo>
                          <a:cubicBezTo>
                            <a:pt x="-714" y="37819"/>
                            <a:pt x="23054" y="3403"/>
                            <a:pt x="71624" y="0"/>
                          </a:cubicBezTo>
                          <a:cubicBezTo>
                            <a:pt x="333157" y="-5908"/>
                            <a:pt x="415300" y="51478"/>
                            <a:pt x="624037" y="0"/>
                          </a:cubicBezTo>
                          <a:cubicBezTo>
                            <a:pt x="832774" y="-51478"/>
                            <a:pt x="1021715" y="57309"/>
                            <a:pt x="1176450" y="0"/>
                          </a:cubicBezTo>
                          <a:cubicBezTo>
                            <a:pt x="1331185" y="-57309"/>
                            <a:pt x="1677898" y="25507"/>
                            <a:pt x="1834644" y="0"/>
                          </a:cubicBezTo>
                          <a:cubicBezTo>
                            <a:pt x="1869557" y="5432"/>
                            <a:pt x="1910899" y="21582"/>
                            <a:pt x="1906268" y="71624"/>
                          </a:cubicBezTo>
                          <a:cubicBezTo>
                            <a:pt x="1915801" y="209329"/>
                            <a:pt x="1895835" y="398229"/>
                            <a:pt x="1906268" y="568452"/>
                          </a:cubicBezTo>
                          <a:cubicBezTo>
                            <a:pt x="1916701" y="738675"/>
                            <a:pt x="1845281" y="978809"/>
                            <a:pt x="1906268" y="1128705"/>
                          </a:cubicBezTo>
                          <a:cubicBezTo>
                            <a:pt x="1906396" y="1167418"/>
                            <a:pt x="1874082" y="1210772"/>
                            <a:pt x="1834644" y="1200329"/>
                          </a:cubicBezTo>
                          <a:cubicBezTo>
                            <a:pt x="1688208" y="1222000"/>
                            <a:pt x="1452107" y="1173512"/>
                            <a:pt x="1246971" y="1200329"/>
                          </a:cubicBezTo>
                          <a:cubicBezTo>
                            <a:pt x="1041835" y="1227146"/>
                            <a:pt x="977132" y="1196222"/>
                            <a:pt x="712188" y="1200329"/>
                          </a:cubicBezTo>
                          <a:cubicBezTo>
                            <a:pt x="447244" y="1204436"/>
                            <a:pt x="226992" y="1175021"/>
                            <a:pt x="71624" y="1200329"/>
                          </a:cubicBezTo>
                          <a:cubicBezTo>
                            <a:pt x="27884" y="1201450"/>
                            <a:pt x="9608" y="1173981"/>
                            <a:pt x="0" y="1128705"/>
                          </a:cubicBezTo>
                          <a:cubicBezTo>
                            <a:pt x="-38568" y="935831"/>
                            <a:pt x="22467" y="720090"/>
                            <a:pt x="0" y="589594"/>
                          </a:cubicBezTo>
                          <a:cubicBezTo>
                            <a:pt x="-22467" y="459098"/>
                            <a:pt x="8246" y="230550"/>
                            <a:pt x="0" y="716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bg1"/>
                  </a:solidFill>
                  <a:latin typeface="Calibri"/>
                  <a:ea typeface="Lato"/>
                  <a:cs typeface="Lato"/>
                </a:rPr>
                <a:t>If put in the bin, they end up in landfill</a:t>
              </a:r>
            </a:p>
            <a:p>
              <a:pPr algn="ctr"/>
              <a:endParaRPr lang="en-US" dirty="0">
                <a:latin typeface="Calibri"/>
                <a:ea typeface="Lato"/>
                <a:cs typeface="Lato"/>
              </a:endParaRPr>
            </a:p>
          </p:txBody>
        </p:sp>
        <p:grpSp>
          <p:nvGrpSpPr>
            <p:cNvPr id="36" name="Group 35">
              <a:extLst>
                <a:ext uri="{FF2B5EF4-FFF2-40B4-BE49-F238E27FC236}">
                  <a16:creationId xmlns:a16="http://schemas.microsoft.com/office/drawing/2014/main" id="{82DC9AA1-F4B7-EE59-F45B-EF6A453AD921}"/>
                </a:ext>
              </a:extLst>
            </p:cNvPr>
            <p:cNvGrpSpPr/>
            <p:nvPr/>
          </p:nvGrpSpPr>
          <p:grpSpPr>
            <a:xfrm>
              <a:off x="5043775" y="3380068"/>
              <a:ext cx="3266273" cy="2382583"/>
              <a:chOff x="5043775" y="3380068"/>
              <a:chExt cx="3266273" cy="2382583"/>
            </a:xfrm>
          </p:grpSpPr>
          <p:pic>
            <p:nvPicPr>
              <p:cNvPr id="12298" name="Picture 10" descr="Beach pollution Garbages, plastic, and wastes on the beach after winter storms. Atlantic west coast of france. plasticin landfill stock pictures, royalty-free photos &amp; images">
                <a:extLst>
                  <a:ext uri="{FF2B5EF4-FFF2-40B4-BE49-F238E27FC236}">
                    <a16:creationId xmlns:a16="http://schemas.microsoft.com/office/drawing/2014/main" id="{2D18321E-5BF0-59D4-C272-7AF3F4751D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3775" y="3380068"/>
                <a:ext cx="2523120" cy="1669711"/>
              </a:xfrm>
              <a:prstGeom prst="rect">
                <a:avLst/>
              </a:prstGeom>
              <a:solidFill>
                <a:schemeClr val="accent5">
                  <a:lumMod val="75000"/>
                </a:schemeClr>
              </a:solidFill>
            </p:spPr>
          </p:pic>
          <p:sp>
            <p:nvSpPr>
              <p:cNvPr id="20" name="Oval 19">
                <a:extLst>
                  <a:ext uri="{FF2B5EF4-FFF2-40B4-BE49-F238E27FC236}">
                    <a16:creationId xmlns:a16="http://schemas.microsoft.com/office/drawing/2014/main" id="{5E001712-9A89-6CC2-FA18-D53F7036E6D6}"/>
                  </a:ext>
                </a:extLst>
              </p:cNvPr>
              <p:cNvSpPr/>
              <p:nvPr/>
            </p:nvSpPr>
            <p:spPr>
              <a:xfrm>
                <a:off x="6890811" y="4769700"/>
                <a:ext cx="944723" cy="9929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Calibri"/>
                    <a:ea typeface="Lato"/>
                    <a:cs typeface="Lato"/>
                  </a:rPr>
                  <a:t>5.</a:t>
                </a:r>
              </a:p>
            </p:txBody>
          </p:sp>
          <p:sp>
            <p:nvSpPr>
              <p:cNvPr id="56" name="Striped Right Arrow 55">
                <a:extLst>
                  <a:ext uri="{FF2B5EF4-FFF2-40B4-BE49-F238E27FC236}">
                    <a16:creationId xmlns:a16="http://schemas.microsoft.com/office/drawing/2014/main" id="{B3C40893-1FDF-6F3A-6973-8A80CDCC5A86}"/>
                  </a:ext>
                </a:extLst>
              </p:cNvPr>
              <p:cNvSpPr/>
              <p:nvPr/>
            </p:nvSpPr>
            <p:spPr>
              <a:xfrm rot="16353374">
                <a:off x="7536465" y="3720631"/>
                <a:ext cx="864819" cy="682346"/>
              </a:xfrm>
              <a:prstGeom prst="striped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alibri"/>
                  <a:ea typeface="Lato"/>
                  <a:cs typeface="Lato"/>
                </a:endParaRPr>
              </a:p>
            </p:txBody>
          </p:sp>
        </p:grpSp>
      </p:grpSp>
      <p:grpSp>
        <p:nvGrpSpPr>
          <p:cNvPr id="38" name="Group 37">
            <a:extLst>
              <a:ext uri="{FF2B5EF4-FFF2-40B4-BE49-F238E27FC236}">
                <a16:creationId xmlns:a16="http://schemas.microsoft.com/office/drawing/2014/main" id="{5732F95D-EC5A-26FA-18A2-A792191D1275}"/>
              </a:ext>
            </a:extLst>
          </p:cNvPr>
          <p:cNvGrpSpPr/>
          <p:nvPr/>
        </p:nvGrpSpPr>
        <p:grpSpPr>
          <a:xfrm>
            <a:off x="6301772" y="1495314"/>
            <a:ext cx="3685140" cy="2217540"/>
            <a:chOff x="6301772" y="1495314"/>
            <a:chExt cx="3685140" cy="2217540"/>
          </a:xfrm>
        </p:grpSpPr>
        <p:sp>
          <p:nvSpPr>
            <p:cNvPr id="21" name="Rounded Rectangle 10">
              <a:extLst>
                <a:ext uri="{FF2B5EF4-FFF2-40B4-BE49-F238E27FC236}">
                  <a16:creationId xmlns:a16="http://schemas.microsoft.com/office/drawing/2014/main" id="{F341ED3E-4B23-DCA2-580D-29BC2A0F71BE}"/>
                </a:ext>
              </a:extLst>
            </p:cNvPr>
            <p:cNvSpPr/>
            <p:nvPr/>
          </p:nvSpPr>
          <p:spPr>
            <a:xfrm>
              <a:off x="7049046" y="1943437"/>
              <a:ext cx="2552521" cy="1769417"/>
            </a:xfrm>
            <a:custGeom>
              <a:avLst/>
              <a:gdLst>
                <a:gd name="connsiteX0" fmla="*/ 0 w 2552521"/>
                <a:gd name="connsiteY0" fmla="*/ 105581 h 1769417"/>
                <a:gd name="connsiteX1" fmla="*/ 105581 w 2552521"/>
                <a:gd name="connsiteY1" fmla="*/ 0 h 1769417"/>
                <a:gd name="connsiteX2" fmla="*/ 667507 w 2552521"/>
                <a:gd name="connsiteY2" fmla="*/ 0 h 1769417"/>
                <a:gd name="connsiteX3" fmla="*/ 1252847 w 2552521"/>
                <a:gd name="connsiteY3" fmla="*/ 0 h 1769417"/>
                <a:gd name="connsiteX4" fmla="*/ 1814773 w 2552521"/>
                <a:gd name="connsiteY4" fmla="*/ 0 h 1769417"/>
                <a:gd name="connsiteX5" fmla="*/ 2446940 w 2552521"/>
                <a:gd name="connsiteY5" fmla="*/ 0 h 1769417"/>
                <a:gd name="connsiteX6" fmla="*/ 2552521 w 2552521"/>
                <a:gd name="connsiteY6" fmla="*/ 105581 h 1769417"/>
                <a:gd name="connsiteX7" fmla="*/ 2552521 w 2552521"/>
                <a:gd name="connsiteY7" fmla="*/ 656164 h 1769417"/>
                <a:gd name="connsiteX8" fmla="*/ 2552521 w 2552521"/>
                <a:gd name="connsiteY8" fmla="*/ 1128835 h 1769417"/>
                <a:gd name="connsiteX9" fmla="*/ 2552521 w 2552521"/>
                <a:gd name="connsiteY9" fmla="*/ 1663836 h 1769417"/>
                <a:gd name="connsiteX10" fmla="*/ 2446940 w 2552521"/>
                <a:gd name="connsiteY10" fmla="*/ 1769417 h 1769417"/>
                <a:gd name="connsiteX11" fmla="*/ 1931841 w 2552521"/>
                <a:gd name="connsiteY11" fmla="*/ 1769417 h 1769417"/>
                <a:gd name="connsiteX12" fmla="*/ 1346501 w 2552521"/>
                <a:gd name="connsiteY12" fmla="*/ 1769417 h 1769417"/>
                <a:gd name="connsiteX13" fmla="*/ 831402 w 2552521"/>
                <a:gd name="connsiteY13" fmla="*/ 1769417 h 1769417"/>
                <a:gd name="connsiteX14" fmla="*/ 105581 w 2552521"/>
                <a:gd name="connsiteY14" fmla="*/ 1769417 h 1769417"/>
                <a:gd name="connsiteX15" fmla="*/ 0 w 2552521"/>
                <a:gd name="connsiteY15" fmla="*/ 1663836 h 1769417"/>
                <a:gd name="connsiteX16" fmla="*/ 0 w 2552521"/>
                <a:gd name="connsiteY16" fmla="*/ 1113253 h 1769417"/>
                <a:gd name="connsiteX17" fmla="*/ 0 w 2552521"/>
                <a:gd name="connsiteY17" fmla="*/ 593834 h 1769417"/>
                <a:gd name="connsiteX18" fmla="*/ 0 w 2552521"/>
                <a:gd name="connsiteY18" fmla="*/ 105581 h 1769417"/>
                <a:gd name="connsiteX0" fmla="*/ 0 w 2552521"/>
                <a:gd name="connsiteY0" fmla="*/ 105581 h 1769417"/>
                <a:gd name="connsiteX1" fmla="*/ 105581 w 2552521"/>
                <a:gd name="connsiteY1" fmla="*/ 0 h 1769417"/>
                <a:gd name="connsiteX2" fmla="*/ 644094 w 2552521"/>
                <a:gd name="connsiteY2" fmla="*/ 0 h 1769417"/>
                <a:gd name="connsiteX3" fmla="*/ 1182606 w 2552521"/>
                <a:gd name="connsiteY3" fmla="*/ 0 h 1769417"/>
                <a:gd name="connsiteX4" fmla="*/ 1697705 w 2552521"/>
                <a:gd name="connsiteY4" fmla="*/ 0 h 1769417"/>
                <a:gd name="connsiteX5" fmla="*/ 2446940 w 2552521"/>
                <a:gd name="connsiteY5" fmla="*/ 0 h 1769417"/>
                <a:gd name="connsiteX6" fmla="*/ 2552521 w 2552521"/>
                <a:gd name="connsiteY6" fmla="*/ 105581 h 1769417"/>
                <a:gd name="connsiteX7" fmla="*/ 2552521 w 2552521"/>
                <a:gd name="connsiteY7" fmla="*/ 609417 h 1769417"/>
                <a:gd name="connsiteX8" fmla="*/ 2552521 w 2552521"/>
                <a:gd name="connsiteY8" fmla="*/ 1082087 h 1769417"/>
                <a:gd name="connsiteX9" fmla="*/ 2552521 w 2552521"/>
                <a:gd name="connsiteY9" fmla="*/ 1663836 h 1769417"/>
                <a:gd name="connsiteX10" fmla="*/ 2446940 w 2552521"/>
                <a:gd name="connsiteY10" fmla="*/ 1769417 h 1769417"/>
                <a:gd name="connsiteX11" fmla="*/ 1885014 w 2552521"/>
                <a:gd name="connsiteY11" fmla="*/ 1769417 h 1769417"/>
                <a:gd name="connsiteX12" fmla="*/ 1299674 w 2552521"/>
                <a:gd name="connsiteY12" fmla="*/ 1769417 h 1769417"/>
                <a:gd name="connsiteX13" fmla="*/ 714334 w 2552521"/>
                <a:gd name="connsiteY13" fmla="*/ 1769417 h 1769417"/>
                <a:gd name="connsiteX14" fmla="*/ 105581 w 2552521"/>
                <a:gd name="connsiteY14" fmla="*/ 1769417 h 1769417"/>
                <a:gd name="connsiteX15" fmla="*/ 0 w 2552521"/>
                <a:gd name="connsiteY15" fmla="*/ 1663836 h 1769417"/>
                <a:gd name="connsiteX16" fmla="*/ 0 w 2552521"/>
                <a:gd name="connsiteY16" fmla="*/ 1144418 h 1769417"/>
                <a:gd name="connsiteX17" fmla="*/ 0 w 2552521"/>
                <a:gd name="connsiteY17" fmla="*/ 671747 h 1769417"/>
                <a:gd name="connsiteX18" fmla="*/ 0 w 2552521"/>
                <a:gd name="connsiteY18" fmla="*/ 105581 h 17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2521" h="1769417" fill="none" extrusionOk="0">
                  <a:moveTo>
                    <a:pt x="0" y="105581"/>
                  </a:moveTo>
                  <a:cubicBezTo>
                    <a:pt x="346" y="59281"/>
                    <a:pt x="60639" y="4185"/>
                    <a:pt x="105581" y="0"/>
                  </a:cubicBezTo>
                  <a:cubicBezTo>
                    <a:pt x="313331" y="-1731"/>
                    <a:pt x="464188" y="-8647"/>
                    <a:pt x="667507" y="0"/>
                  </a:cubicBezTo>
                  <a:cubicBezTo>
                    <a:pt x="845997" y="-18931"/>
                    <a:pt x="1080130" y="44636"/>
                    <a:pt x="1252847" y="0"/>
                  </a:cubicBezTo>
                  <a:cubicBezTo>
                    <a:pt x="1337060" y="-23507"/>
                    <a:pt x="1631989" y="41449"/>
                    <a:pt x="1814773" y="0"/>
                  </a:cubicBezTo>
                  <a:cubicBezTo>
                    <a:pt x="2007751" y="14831"/>
                    <a:pt x="2241390" y="10136"/>
                    <a:pt x="2446940" y="0"/>
                  </a:cubicBezTo>
                  <a:cubicBezTo>
                    <a:pt x="2500850" y="-8225"/>
                    <a:pt x="2550922" y="48818"/>
                    <a:pt x="2552521" y="105581"/>
                  </a:cubicBezTo>
                  <a:cubicBezTo>
                    <a:pt x="2540712" y="231141"/>
                    <a:pt x="2499284" y="427536"/>
                    <a:pt x="2552521" y="656164"/>
                  </a:cubicBezTo>
                  <a:cubicBezTo>
                    <a:pt x="2582329" y="891551"/>
                    <a:pt x="2512449" y="937323"/>
                    <a:pt x="2552521" y="1128835"/>
                  </a:cubicBezTo>
                  <a:cubicBezTo>
                    <a:pt x="2551130" y="1285872"/>
                    <a:pt x="2559600" y="1451851"/>
                    <a:pt x="2552521" y="1663836"/>
                  </a:cubicBezTo>
                  <a:cubicBezTo>
                    <a:pt x="2554576" y="1720527"/>
                    <a:pt x="2505044" y="1756011"/>
                    <a:pt x="2446940" y="1769417"/>
                  </a:cubicBezTo>
                  <a:cubicBezTo>
                    <a:pt x="2321792" y="1807177"/>
                    <a:pt x="2065814" y="1734514"/>
                    <a:pt x="1931841" y="1769417"/>
                  </a:cubicBezTo>
                  <a:cubicBezTo>
                    <a:pt x="1822154" y="1826015"/>
                    <a:pt x="1541274" y="1764671"/>
                    <a:pt x="1346501" y="1769417"/>
                  </a:cubicBezTo>
                  <a:cubicBezTo>
                    <a:pt x="1163936" y="1780010"/>
                    <a:pt x="1040824" y="1751950"/>
                    <a:pt x="831402" y="1769417"/>
                  </a:cubicBezTo>
                  <a:cubicBezTo>
                    <a:pt x="625713" y="1771546"/>
                    <a:pt x="326387" y="1694231"/>
                    <a:pt x="105581" y="1769417"/>
                  </a:cubicBezTo>
                  <a:cubicBezTo>
                    <a:pt x="40859" y="1775627"/>
                    <a:pt x="-11934" y="1724455"/>
                    <a:pt x="0" y="1663836"/>
                  </a:cubicBezTo>
                  <a:cubicBezTo>
                    <a:pt x="-62511" y="1432788"/>
                    <a:pt x="20960" y="1360463"/>
                    <a:pt x="0" y="1113253"/>
                  </a:cubicBezTo>
                  <a:cubicBezTo>
                    <a:pt x="-3424" y="839367"/>
                    <a:pt x="17873" y="766772"/>
                    <a:pt x="0" y="593834"/>
                  </a:cubicBezTo>
                  <a:cubicBezTo>
                    <a:pt x="-40713" y="423551"/>
                    <a:pt x="68699" y="264730"/>
                    <a:pt x="0" y="105581"/>
                  </a:cubicBezTo>
                  <a:close/>
                </a:path>
                <a:path w="2552521" h="1769417" stroke="0" extrusionOk="0">
                  <a:moveTo>
                    <a:pt x="0" y="105581"/>
                  </a:moveTo>
                  <a:cubicBezTo>
                    <a:pt x="-3959" y="57162"/>
                    <a:pt x="43307" y="6050"/>
                    <a:pt x="105581" y="0"/>
                  </a:cubicBezTo>
                  <a:cubicBezTo>
                    <a:pt x="251426" y="-43133"/>
                    <a:pt x="531937" y="23631"/>
                    <a:pt x="644094" y="0"/>
                  </a:cubicBezTo>
                  <a:cubicBezTo>
                    <a:pt x="764910" y="-51553"/>
                    <a:pt x="960356" y="7565"/>
                    <a:pt x="1182606" y="0"/>
                  </a:cubicBezTo>
                  <a:cubicBezTo>
                    <a:pt x="1368913" y="13466"/>
                    <a:pt x="1531056" y="-25668"/>
                    <a:pt x="1697705" y="0"/>
                  </a:cubicBezTo>
                  <a:cubicBezTo>
                    <a:pt x="1862901" y="4549"/>
                    <a:pt x="2294814" y="14809"/>
                    <a:pt x="2446940" y="0"/>
                  </a:cubicBezTo>
                  <a:cubicBezTo>
                    <a:pt x="2520298" y="-8731"/>
                    <a:pt x="2564048" y="30987"/>
                    <a:pt x="2552521" y="105581"/>
                  </a:cubicBezTo>
                  <a:cubicBezTo>
                    <a:pt x="2615869" y="254943"/>
                    <a:pt x="2506164" y="378093"/>
                    <a:pt x="2552521" y="609417"/>
                  </a:cubicBezTo>
                  <a:cubicBezTo>
                    <a:pt x="2545544" y="803744"/>
                    <a:pt x="2530647" y="888875"/>
                    <a:pt x="2552521" y="1082087"/>
                  </a:cubicBezTo>
                  <a:cubicBezTo>
                    <a:pt x="2548773" y="1269481"/>
                    <a:pt x="2582010" y="1477223"/>
                    <a:pt x="2552521" y="1663836"/>
                  </a:cubicBezTo>
                  <a:cubicBezTo>
                    <a:pt x="2551324" y="1711366"/>
                    <a:pt x="2512621" y="1757478"/>
                    <a:pt x="2446940" y="1769417"/>
                  </a:cubicBezTo>
                  <a:cubicBezTo>
                    <a:pt x="2263941" y="1823454"/>
                    <a:pt x="2084765" y="1719798"/>
                    <a:pt x="1885014" y="1769417"/>
                  </a:cubicBezTo>
                  <a:cubicBezTo>
                    <a:pt x="1711531" y="1850790"/>
                    <a:pt x="1463363" y="1778065"/>
                    <a:pt x="1299674" y="1769417"/>
                  </a:cubicBezTo>
                  <a:cubicBezTo>
                    <a:pt x="1118524" y="1784387"/>
                    <a:pt x="1021454" y="1738844"/>
                    <a:pt x="714334" y="1769417"/>
                  </a:cubicBezTo>
                  <a:cubicBezTo>
                    <a:pt x="453510" y="1852596"/>
                    <a:pt x="291651" y="1703671"/>
                    <a:pt x="105581" y="1769417"/>
                  </a:cubicBezTo>
                  <a:cubicBezTo>
                    <a:pt x="37401" y="1771307"/>
                    <a:pt x="6815" y="1731656"/>
                    <a:pt x="0" y="1663836"/>
                  </a:cubicBezTo>
                  <a:cubicBezTo>
                    <a:pt x="666" y="1425082"/>
                    <a:pt x="34838" y="1330382"/>
                    <a:pt x="0" y="1144418"/>
                  </a:cubicBezTo>
                  <a:cubicBezTo>
                    <a:pt x="-39519" y="955590"/>
                    <a:pt x="-3257" y="902790"/>
                    <a:pt x="0" y="671747"/>
                  </a:cubicBezTo>
                  <a:cubicBezTo>
                    <a:pt x="28816" y="442954"/>
                    <a:pt x="91416" y="284008"/>
                    <a:pt x="0" y="105581"/>
                  </a:cubicBezTo>
                  <a:close/>
                </a:path>
                <a:path w="2552521" h="1769417" fill="none" stroke="0" extrusionOk="0">
                  <a:moveTo>
                    <a:pt x="0" y="105581"/>
                  </a:moveTo>
                  <a:cubicBezTo>
                    <a:pt x="3780" y="57333"/>
                    <a:pt x="52666" y="5176"/>
                    <a:pt x="105581" y="0"/>
                  </a:cubicBezTo>
                  <a:cubicBezTo>
                    <a:pt x="326850" y="15251"/>
                    <a:pt x="431856" y="-24528"/>
                    <a:pt x="667507" y="0"/>
                  </a:cubicBezTo>
                  <a:cubicBezTo>
                    <a:pt x="868861" y="-19868"/>
                    <a:pt x="1108899" y="23904"/>
                    <a:pt x="1252847" y="0"/>
                  </a:cubicBezTo>
                  <a:cubicBezTo>
                    <a:pt x="1336295" y="-45185"/>
                    <a:pt x="1611392" y="16323"/>
                    <a:pt x="1814773" y="0"/>
                  </a:cubicBezTo>
                  <a:cubicBezTo>
                    <a:pt x="1958372" y="-38700"/>
                    <a:pt x="2276106" y="40537"/>
                    <a:pt x="2446940" y="0"/>
                  </a:cubicBezTo>
                  <a:cubicBezTo>
                    <a:pt x="2510765" y="2083"/>
                    <a:pt x="2555593" y="51029"/>
                    <a:pt x="2552521" y="105581"/>
                  </a:cubicBezTo>
                  <a:cubicBezTo>
                    <a:pt x="2580977" y="254160"/>
                    <a:pt x="2492111" y="407377"/>
                    <a:pt x="2552521" y="656164"/>
                  </a:cubicBezTo>
                  <a:cubicBezTo>
                    <a:pt x="2608485" y="879406"/>
                    <a:pt x="2548214" y="918244"/>
                    <a:pt x="2552521" y="1128835"/>
                  </a:cubicBezTo>
                  <a:cubicBezTo>
                    <a:pt x="2572425" y="1303475"/>
                    <a:pt x="2561105" y="1427636"/>
                    <a:pt x="2552521" y="1663836"/>
                  </a:cubicBezTo>
                  <a:cubicBezTo>
                    <a:pt x="2556825" y="1732396"/>
                    <a:pt x="2502294" y="1772825"/>
                    <a:pt x="2446940" y="1769417"/>
                  </a:cubicBezTo>
                  <a:cubicBezTo>
                    <a:pt x="2305070" y="1806097"/>
                    <a:pt x="2030277" y="1736011"/>
                    <a:pt x="1931841" y="1769417"/>
                  </a:cubicBezTo>
                  <a:cubicBezTo>
                    <a:pt x="1827059" y="1829757"/>
                    <a:pt x="1526079" y="1702509"/>
                    <a:pt x="1346501" y="1769417"/>
                  </a:cubicBezTo>
                  <a:cubicBezTo>
                    <a:pt x="1174167" y="1785011"/>
                    <a:pt x="1016950" y="1757541"/>
                    <a:pt x="831402" y="1769417"/>
                  </a:cubicBezTo>
                  <a:cubicBezTo>
                    <a:pt x="627991" y="1790431"/>
                    <a:pt x="381551" y="1693226"/>
                    <a:pt x="105581" y="1769417"/>
                  </a:cubicBezTo>
                  <a:cubicBezTo>
                    <a:pt x="50956" y="1768852"/>
                    <a:pt x="4488" y="1705369"/>
                    <a:pt x="0" y="1663836"/>
                  </a:cubicBezTo>
                  <a:cubicBezTo>
                    <a:pt x="-61650" y="1443542"/>
                    <a:pt x="9135" y="1345198"/>
                    <a:pt x="0" y="1113253"/>
                  </a:cubicBezTo>
                  <a:cubicBezTo>
                    <a:pt x="-12755" y="862872"/>
                    <a:pt x="29972" y="768696"/>
                    <a:pt x="0" y="593834"/>
                  </a:cubicBezTo>
                  <a:cubicBezTo>
                    <a:pt x="21632" y="429133"/>
                    <a:pt x="57385" y="250651"/>
                    <a:pt x="0" y="105581"/>
                  </a:cubicBezTo>
                  <a:close/>
                </a:path>
              </a:pathLst>
            </a:custGeom>
            <a:solidFill>
              <a:schemeClr val="accent5">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552521"/>
                        <a:gd name="connsiteY0" fmla="*/ 105581 h 1769417"/>
                        <a:gd name="connsiteX1" fmla="*/ 105581 w 2552521"/>
                        <a:gd name="connsiteY1" fmla="*/ 0 h 1769417"/>
                        <a:gd name="connsiteX2" fmla="*/ 667507 w 2552521"/>
                        <a:gd name="connsiteY2" fmla="*/ 0 h 1769417"/>
                        <a:gd name="connsiteX3" fmla="*/ 1252847 w 2552521"/>
                        <a:gd name="connsiteY3" fmla="*/ 0 h 1769417"/>
                        <a:gd name="connsiteX4" fmla="*/ 1814773 w 2552521"/>
                        <a:gd name="connsiteY4" fmla="*/ 0 h 1769417"/>
                        <a:gd name="connsiteX5" fmla="*/ 2446940 w 2552521"/>
                        <a:gd name="connsiteY5" fmla="*/ 0 h 1769417"/>
                        <a:gd name="connsiteX6" fmla="*/ 2552521 w 2552521"/>
                        <a:gd name="connsiteY6" fmla="*/ 105581 h 1769417"/>
                        <a:gd name="connsiteX7" fmla="*/ 2552521 w 2552521"/>
                        <a:gd name="connsiteY7" fmla="*/ 656164 h 1769417"/>
                        <a:gd name="connsiteX8" fmla="*/ 2552521 w 2552521"/>
                        <a:gd name="connsiteY8" fmla="*/ 1128835 h 1769417"/>
                        <a:gd name="connsiteX9" fmla="*/ 2552521 w 2552521"/>
                        <a:gd name="connsiteY9" fmla="*/ 1663836 h 1769417"/>
                        <a:gd name="connsiteX10" fmla="*/ 2446940 w 2552521"/>
                        <a:gd name="connsiteY10" fmla="*/ 1769417 h 1769417"/>
                        <a:gd name="connsiteX11" fmla="*/ 1931841 w 2552521"/>
                        <a:gd name="connsiteY11" fmla="*/ 1769417 h 1769417"/>
                        <a:gd name="connsiteX12" fmla="*/ 1346501 w 2552521"/>
                        <a:gd name="connsiteY12" fmla="*/ 1769417 h 1769417"/>
                        <a:gd name="connsiteX13" fmla="*/ 831402 w 2552521"/>
                        <a:gd name="connsiteY13" fmla="*/ 1769417 h 1769417"/>
                        <a:gd name="connsiteX14" fmla="*/ 105581 w 2552521"/>
                        <a:gd name="connsiteY14" fmla="*/ 1769417 h 1769417"/>
                        <a:gd name="connsiteX15" fmla="*/ 0 w 2552521"/>
                        <a:gd name="connsiteY15" fmla="*/ 1663836 h 1769417"/>
                        <a:gd name="connsiteX16" fmla="*/ 0 w 2552521"/>
                        <a:gd name="connsiteY16" fmla="*/ 1113253 h 1769417"/>
                        <a:gd name="connsiteX17" fmla="*/ 0 w 2552521"/>
                        <a:gd name="connsiteY17" fmla="*/ 593834 h 1769417"/>
                        <a:gd name="connsiteX18" fmla="*/ 0 w 2552521"/>
                        <a:gd name="connsiteY18" fmla="*/ 105581 h 17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2521" h="1769417" fill="none" extrusionOk="0">
                          <a:moveTo>
                            <a:pt x="0" y="105581"/>
                          </a:moveTo>
                          <a:cubicBezTo>
                            <a:pt x="4592" y="50792"/>
                            <a:pt x="63113" y="1232"/>
                            <a:pt x="105581" y="0"/>
                          </a:cubicBezTo>
                          <a:cubicBezTo>
                            <a:pt x="322762" y="-5152"/>
                            <a:pt x="463012" y="2910"/>
                            <a:pt x="667507" y="0"/>
                          </a:cubicBezTo>
                          <a:cubicBezTo>
                            <a:pt x="872002" y="-2910"/>
                            <a:pt x="1119564" y="52019"/>
                            <a:pt x="1252847" y="0"/>
                          </a:cubicBezTo>
                          <a:cubicBezTo>
                            <a:pt x="1386130" y="-52019"/>
                            <a:pt x="1622228" y="24063"/>
                            <a:pt x="1814773" y="0"/>
                          </a:cubicBezTo>
                          <a:cubicBezTo>
                            <a:pt x="2007318" y="-24063"/>
                            <a:pt x="2217818" y="59898"/>
                            <a:pt x="2446940" y="0"/>
                          </a:cubicBezTo>
                          <a:cubicBezTo>
                            <a:pt x="2500244" y="2909"/>
                            <a:pt x="2556042" y="53542"/>
                            <a:pt x="2552521" y="105581"/>
                          </a:cubicBezTo>
                          <a:cubicBezTo>
                            <a:pt x="2589718" y="253399"/>
                            <a:pt x="2502623" y="436496"/>
                            <a:pt x="2552521" y="656164"/>
                          </a:cubicBezTo>
                          <a:cubicBezTo>
                            <a:pt x="2602419" y="875832"/>
                            <a:pt x="2535003" y="936799"/>
                            <a:pt x="2552521" y="1128835"/>
                          </a:cubicBezTo>
                          <a:cubicBezTo>
                            <a:pt x="2570039" y="1320871"/>
                            <a:pt x="2542817" y="1463305"/>
                            <a:pt x="2552521" y="1663836"/>
                          </a:cubicBezTo>
                          <a:cubicBezTo>
                            <a:pt x="2554884" y="1722164"/>
                            <a:pt x="2499100" y="1762911"/>
                            <a:pt x="2446940" y="1769417"/>
                          </a:cubicBezTo>
                          <a:cubicBezTo>
                            <a:pt x="2326150" y="1810164"/>
                            <a:pt x="2065859" y="1726480"/>
                            <a:pt x="1931841" y="1769417"/>
                          </a:cubicBezTo>
                          <a:cubicBezTo>
                            <a:pt x="1797823" y="1812354"/>
                            <a:pt x="1531357" y="1753132"/>
                            <a:pt x="1346501" y="1769417"/>
                          </a:cubicBezTo>
                          <a:cubicBezTo>
                            <a:pt x="1161645" y="1785702"/>
                            <a:pt x="1012934" y="1752195"/>
                            <a:pt x="831402" y="1769417"/>
                          </a:cubicBezTo>
                          <a:cubicBezTo>
                            <a:pt x="649870" y="1786639"/>
                            <a:pt x="395023" y="1711889"/>
                            <a:pt x="105581" y="1769417"/>
                          </a:cubicBezTo>
                          <a:cubicBezTo>
                            <a:pt x="49168" y="1769139"/>
                            <a:pt x="-3608" y="1715708"/>
                            <a:pt x="0" y="1663836"/>
                          </a:cubicBezTo>
                          <a:cubicBezTo>
                            <a:pt x="-47028" y="1450816"/>
                            <a:pt x="20170" y="1370930"/>
                            <a:pt x="0" y="1113253"/>
                          </a:cubicBezTo>
                          <a:cubicBezTo>
                            <a:pt x="-20170" y="855576"/>
                            <a:pt x="21050" y="761853"/>
                            <a:pt x="0" y="593834"/>
                          </a:cubicBezTo>
                          <a:cubicBezTo>
                            <a:pt x="-21050" y="425815"/>
                            <a:pt x="52650" y="278849"/>
                            <a:pt x="0" y="105581"/>
                          </a:cubicBezTo>
                          <a:close/>
                        </a:path>
                        <a:path w="2552521" h="1769417" stroke="0" extrusionOk="0">
                          <a:moveTo>
                            <a:pt x="0" y="105581"/>
                          </a:moveTo>
                          <a:cubicBezTo>
                            <a:pt x="-2111" y="64280"/>
                            <a:pt x="32233" y="5677"/>
                            <a:pt x="105581" y="0"/>
                          </a:cubicBezTo>
                          <a:cubicBezTo>
                            <a:pt x="247186" y="-46752"/>
                            <a:pt x="533148" y="5891"/>
                            <a:pt x="644094" y="0"/>
                          </a:cubicBezTo>
                          <a:cubicBezTo>
                            <a:pt x="755040" y="-5891"/>
                            <a:pt x="972160" y="8307"/>
                            <a:pt x="1182606" y="0"/>
                          </a:cubicBezTo>
                          <a:cubicBezTo>
                            <a:pt x="1393052" y="-8307"/>
                            <a:pt x="1521688" y="6419"/>
                            <a:pt x="1697705" y="0"/>
                          </a:cubicBezTo>
                          <a:cubicBezTo>
                            <a:pt x="1873722" y="-6419"/>
                            <a:pt x="2261533" y="6103"/>
                            <a:pt x="2446940" y="0"/>
                          </a:cubicBezTo>
                          <a:cubicBezTo>
                            <a:pt x="2520231" y="-4976"/>
                            <a:pt x="2558627" y="46790"/>
                            <a:pt x="2552521" y="105581"/>
                          </a:cubicBezTo>
                          <a:cubicBezTo>
                            <a:pt x="2611066" y="228358"/>
                            <a:pt x="2552145" y="410926"/>
                            <a:pt x="2552521" y="609417"/>
                          </a:cubicBezTo>
                          <a:cubicBezTo>
                            <a:pt x="2552897" y="807908"/>
                            <a:pt x="2534010" y="880318"/>
                            <a:pt x="2552521" y="1082087"/>
                          </a:cubicBezTo>
                          <a:cubicBezTo>
                            <a:pt x="2571032" y="1283856"/>
                            <a:pt x="2536745" y="1459610"/>
                            <a:pt x="2552521" y="1663836"/>
                          </a:cubicBezTo>
                          <a:cubicBezTo>
                            <a:pt x="2549820" y="1714127"/>
                            <a:pt x="2512543" y="1766434"/>
                            <a:pt x="2446940" y="1769417"/>
                          </a:cubicBezTo>
                          <a:cubicBezTo>
                            <a:pt x="2253718" y="1788620"/>
                            <a:pt x="2081137" y="1731231"/>
                            <a:pt x="1885014" y="1769417"/>
                          </a:cubicBezTo>
                          <a:cubicBezTo>
                            <a:pt x="1688891" y="1807603"/>
                            <a:pt x="1489163" y="1746891"/>
                            <a:pt x="1299674" y="1769417"/>
                          </a:cubicBezTo>
                          <a:cubicBezTo>
                            <a:pt x="1110185" y="1791943"/>
                            <a:pt x="997222" y="1727151"/>
                            <a:pt x="714334" y="1769417"/>
                          </a:cubicBezTo>
                          <a:cubicBezTo>
                            <a:pt x="431446" y="1811683"/>
                            <a:pt x="277573" y="1714515"/>
                            <a:pt x="105581" y="1769417"/>
                          </a:cubicBezTo>
                          <a:cubicBezTo>
                            <a:pt x="38398" y="1763557"/>
                            <a:pt x="8911" y="1737094"/>
                            <a:pt x="0" y="1663836"/>
                          </a:cubicBezTo>
                          <a:cubicBezTo>
                            <a:pt x="-1415" y="1425593"/>
                            <a:pt x="52580" y="1351361"/>
                            <a:pt x="0" y="1144418"/>
                          </a:cubicBezTo>
                          <a:cubicBezTo>
                            <a:pt x="-52580" y="937475"/>
                            <a:pt x="7673" y="891974"/>
                            <a:pt x="0" y="671747"/>
                          </a:cubicBezTo>
                          <a:cubicBezTo>
                            <a:pt x="-7673" y="451520"/>
                            <a:pt x="53745" y="271082"/>
                            <a:pt x="0" y="1055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dirty="0">
                  <a:solidFill>
                    <a:schemeClr val="bg1"/>
                  </a:solidFill>
                  <a:latin typeface="Calibri"/>
                  <a:ea typeface="Lato"/>
                  <a:cs typeface="Lato"/>
                </a:rPr>
                <a:t>They start to break down due to various factors... </a:t>
              </a:r>
            </a:p>
            <a:p>
              <a:pPr algn="ctr"/>
              <a:endParaRPr lang="en-US" dirty="0">
                <a:latin typeface="Calibri"/>
                <a:ea typeface="Lato"/>
                <a:cs typeface="Lato"/>
              </a:endParaRPr>
            </a:p>
          </p:txBody>
        </p:sp>
        <p:sp>
          <p:nvSpPr>
            <p:cNvPr id="57" name="Striped Right Arrow 56">
              <a:extLst>
                <a:ext uri="{FF2B5EF4-FFF2-40B4-BE49-F238E27FC236}">
                  <a16:creationId xmlns:a16="http://schemas.microsoft.com/office/drawing/2014/main" id="{3AFFA453-E96C-A508-704B-EE4AB3E135B1}"/>
                </a:ext>
              </a:extLst>
            </p:cNvPr>
            <p:cNvSpPr/>
            <p:nvPr/>
          </p:nvSpPr>
          <p:spPr>
            <a:xfrm rot="1740000">
              <a:off x="8813436" y="1495314"/>
              <a:ext cx="1173476" cy="827029"/>
            </a:xfrm>
            <a:prstGeom prst="striped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latin typeface="Calibri"/>
                <a:ea typeface="Lato"/>
                <a:cs typeface="Lato"/>
              </a:endParaRPr>
            </a:p>
          </p:txBody>
        </p:sp>
        <p:sp>
          <p:nvSpPr>
            <p:cNvPr id="24" name="Oval 23">
              <a:extLst>
                <a:ext uri="{FF2B5EF4-FFF2-40B4-BE49-F238E27FC236}">
                  <a16:creationId xmlns:a16="http://schemas.microsoft.com/office/drawing/2014/main" id="{1F9A373C-9C42-774B-2ABB-F487D1E56E41}"/>
                </a:ext>
              </a:extLst>
            </p:cNvPr>
            <p:cNvSpPr/>
            <p:nvPr/>
          </p:nvSpPr>
          <p:spPr>
            <a:xfrm>
              <a:off x="6301772" y="1544100"/>
              <a:ext cx="944723" cy="9929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Calibri"/>
                  <a:ea typeface="Lato"/>
                  <a:cs typeface="Lato"/>
                </a:rPr>
                <a:t>6.</a:t>
              </a:r>
            </a:p>
          </p:txBody>
        </p:sp>
      </p:grpSp>
      <p:grpSp>
        <p:nvGrpSpPr>
          <p:cNvPr id="39" name="Group 38">
            <a:extLst>
              <a:ext uri="{FF2B5EF4-FFF2-40B4-BE49-F238E27FC236}">
                <a16:creationId xmlns:a16="http://schemas.microsoft.com/office/drawing/2014/main" id="{F3C25DD3-FF15-1CE5-DF2B-AF99B85B49A0}"/>
              </a:ext>
            </a:extLst>
          </p:cNvPr>
          <p:cNvGrpSpPr/>
          <p:nvPr/>
        </p:nvGrpSpPr>
        <p:grpSpPr>
          <a:xfrm>
            <a:off x="9866694" y="814064"/>
            <a:ext cx="2275349" cy="5283691"/>
            <a:chOff x="9863023" y="950055"/>
            <a:chExt cx="2275349" cy="5283691"/>
          </a:xfrm>
        </p:grpSpPr>
        <p:sp>
          <p:nvSpPr>
            <p:cNvPr id="28" name="Rounded Rectangle 10">
              <a:extLst>
                <a:ext uri="{FF2B5EF4-FFF2-40B4-BE49-F238E27FC236}">
                  <a16:creationId xmlns:a16="http://schemas.microsoft.com/office/drawing/2014/main" id="{95C1C4A5-0A35-1641-07EA-73252652C044}"/>
                </a:ext>
              </a:extLst>
            </p:cNvPr>
            <p:cNvSpPr/>
            <p:nvPr/>
          </p:nvSpPr>
          <p:spPr>
            <a:xfrm>
              <a:off x="9863023" y="1825407"/>
              <a:ext cx="2137763" cy="2498114"/>
            </a:xfrm>
            <a:custGeom>
              <a:avLst/>
              <a:gdLst>
                <a:gd name="connsiteX0" fmla="*/ 0 w 2137763"/>
                <a:gd name="connsiteY0" fmla="*/ 149062 h 2498114"/>
                <a:gd name="connsiteX1" fmla="*/ 98548 w 2137763"/>
                <a:gd name="connsiteY1" fmla="*/ 0 h 2498114"/>
                <a:gd name="connsiteX2" fmla="*/ 564308 w 2137763"/>
                <a:gd name="connsiteY2" fmla="*/ 0 h 2498114"/>
                <a:gd name="connsiteX3" fmla="*/ 1049474 w 2137763"/>
                <a:gd name="connsiteY3" fmla="*/ 0 h 2498114"/>
                <a:gd name="connsiteX4" fmla="*/ 1515234 w 2137763"/>
                <a:gd name="connsiteY4" fmla="*/ 0 h 2498114"/>
                <a:gd name="connsiteX5" fmla="*/ 2039214 w 2137763"/>
                <a:gd name="connsiteY5" fmla="*/ 0 h 2498114"/>
                <a:gd name="connsiteX6" fmla="*/ 2137763 w 2137763"/>
                <a:gd name="connsiteY6" fmla="*/ 149062 h 2498114"/>
                <a:gd name="connsiteX7" fmla="*/ 2137763 w 2137763"/>
                <a:gd name="connsiteY7" fmla="*/ 926391 h 2498114"/>
                <a:gd name="connsiteX8" fmla="*/ 2137763 w 2137763"/>
                <a:gd name="connsiteY8" fmla="*/ 1593722 h 2498114"/>
                <a:gd name="connsiteX9" fmla="*/ 2137763 w 2137763"/>
                <a:gd name="connsiteY9" fmla="*/ 2349051 h 2498114"/>
                <a:gd name="connsiteX10" fmla="*/ 2039214 w 2137763"/>
                <a:gd name="connsiteY10" fmla="*/ 2498114 h 2498114"/>
                <a:gd name="connsiteX11" fmla="*/ 1612267 w 2137763"/>
                <a:gd name="connsiteY11" fmla="*/ 2498114 h 2498114"/>
                <a:gd name="connsiteX12" fmla="*/ 1127101 w 2137763"/>
                <a:gd name="connsiteY12" fmla="*/ 2498114 h 2498114"/>
                <a:gd name="connsiteX13" fmla="*/ 700155 w 2137763"/>
                <a:gd name="connsiteY13" fmla="*/ 2498114 h 2498114"/>
                <a:gd name="connsiteX14" fmla="*/ 98548 w 2137763"/>
                <a:gd name="connsiteY14" fmla="*/ 2498114 h 2498114"/>
                <a:gd name="connsiteX15" fmla="*/ 0 w 2137763"/>
                <a:gd name="connsiteY15" fmla="*/ 2349051 h 2498114"/>
                <a:gd name="connsiteX16" fmla="*/ 0 w 2137763"/>
                <a:gd name="connsiteY16" fmla="*/ 1571722 h 2498114"/>
                <a:gd name="connsiteX17" fmla="*/ 0 w 2137763"/>
                <a:gd name="connsiteY17" fmla="*/ 838392 h 2498114"/>
                <a:gd name="connsiteX18" fmla="*/ 0 w 2137763"/>
                <a:gd name="connsiteY18" fmla="*/ 149062 h 2498114"/>
                <a:gd name="connsiteX0" fmla="*/ 0 w 2137763"/>
                <a:gd name="connsiteY0" fmla="*/ 149062 h 2498114"/>
                <a:gd name="connsiteX1" fmla="*/ 98548 w 2137763"/>
                <a:gd name="connsiteY1" fmla="*/ 0 h 2498114"/>
                <a:gd name="connsiteX2" fmla="*/ 544901 w 2137763"/>
                <a:gd name="connsiteY2" fmla="*/ 0 h 2498114"/>
                <a:gd name="connsiteX3" fmla="*/ 991254 w 2137763"/>
                <a:gd name="connsiteY3" fmla="*/ 0 h 2498114"/>
                <a:gd name="connsiteX4" fmla="*/ 1418201 w 2137763"/>
                <a:gd name="connsiteY4" fmla="*/ 0 h 2498114"/>
                <a:gd name="connsiteX5" fmla="*/ 2039214 w 2137763"/>
                <a:gd name="connsiteY5" fmla="*/ 0 h 2498114"/>
                <a:gd name="connsiteX6" fmla="*/ 2137763 w 2137763"/>
                <a:gd name="connsiteY6" fmla="*/ 149062 h 2498114"/>
                <a:gd name="connsiteX7" fmla="*/ 2137763 w 2137763"/>
                <a:gd name="connsiteY7" fmla="*/ 860392 h 2498114"/>
                <a:gd name="connsiteX8" fmla="*/ 2137763 w 2137763"/>
                <a:gd name="connsiteY8" fmla="*/ 1527722 h 2498114"/>
                <a:gd name="connsiteX9" fmla="*/ 2137763 w 2137763"/>
                <a:gd name="connsiteY9" fmla="*/ 2349051 h 2498114"/>
                <a:gd name="connsiteX10" fmla="*/ 2039214 w 2137763"/>
                <a:gd name="connsiteY10" fmla="*/ 2498114 h 2498114"/>
                <a:gd name="connsiteX11" fmla="*/ 1573454 w 2137763"/>
                <a:gd name="connsiteY11" fmla="*/ 2498114 h 2498114"/>
                <a:gd name="connsiteX12" fmla="*/ 1088288 w 2137763"/>
                <a:gd name="connsiteY12" fmla="*/ 2498114 h 2498114"/>
                <a:gd name="connsiteX13" fmla="*/ 603121 w 2137763"/>
                <a:gd name="connsiteY13" fmla="*/ 2498114 h 2498114"/>
                <a:gd name="connsiteX14" fmla="*/ 98548 w 2137763"/>
                <a:gd name="connsiteY14" fmla="*/ 2498114 h 2498114"/>
                <a:gd name="connsiteX15" fmla="*/ 0 w 2137763"/>
                <a:gd name="connsiteY15" fmla="*/ 2349051 h 2498114"/>
                <a:gd name="connsiteX16" fmla="*/ 0 w 2137763"/>
                <a:gd name="connsiteY16" fmla="*/ 1615721 h 2498114"/>
                <a:gd name="connsiteX17" fmla="*/ 0 w 2137763"/>
                <a:gd name="connsiteY17" fmla="*/ 948391 h 2498114"/>
                <a:gd name="connsiteX18" fmla="*/ 0 w 2137763"/>
                <a:gd name="connsiteY18" fmla="*/ 149062 h 2498114"/>
                <a:gd name="connsiteX0" fmla="*/ 0 w 2137763"/>
                <a:gd name="connsiteY0" fmla="*/ 149062 h 2498114"/>
                <a:gd name="connsiteX1" fmla="*/ 98548 w 2137763"/>
                <a:gd name="connsiteY1" fmla="*/ 0 h 2498114"/>
                <a:gd name="connsiteX2" fmla="*/ 564308 w 2137763"/>
                <a:gd name="connsiteY2" fmla="*/ 0 h 2498114"/>
                <a:gd name="connsiteX3" fmla="*/ 1049474 w 2137763"/>
                <a:gd name="connsiteY3" fmla="*/ 0 h 2498114"/>
                <a:gd name="connsiteX4" fmla="*/ 1515234 w 2137763"/>
                <a:gd name="connsiteY4" fmla="*/ 0 h 2498114"/>
                <a:gd name="connsiteX5" fmla="*/ 2039214 w 2137763"/>
                <a:gd name="connsiteY5" fmla="*/ 0 h 2498114"/>
                <a:gd name="connsiteX6" fmla="*/ 2137763 w 2137763"/>
                <a:gd name="connsiteY6" fmla="*/ 149062 h 2498114"/>
                <a:gd name="connsiteX7" fmla="*/ 2137763 w 2137763"/>
                <a:gd name="connsiteY7" fmla="*/ 926391 h 2498114"/>
                <a:gd name="connsiteX8" fmla="*/ 2137763 w 2137763"/>
                <a:gd name="connsiteY8" fmla="*/ 1593722 h 2498114"/>
                <a:gd name="connsiteX9" fmla="*/ 2137763 w 2137763"/>
                <a:gd name="connsiteY9" fmla="*/ 2349051 h 2498114"/>
                <a:gd name="connsiteX10" fmla="*/ 2039214 w 2137763"/>
                <a:gd name="connsiteY10" fmla="*/ 2498114 h 2498114"/>
                <a:gd name="connsiteX11" fmla="*/ 1612267 w 2137763"/>
                <a:gd name="connsiteY11" fmla="*/ 2498114 h 2498114"/>
                <a:gd name="connsiteX12" fmla="*/ 1127101 w 2137763"/>
                <a:gd name="connsiteY12" fmla="*/ 2498114 h 2498114"/>
                <a:gd name="connsiteX13" fmla="*/ 700155 w 2137763"/>
                <a:gd name="connsiteY13" fmla="*/ 2498114 h 2498114"/>
                <a:gd name="connsiteX14" fmla="*/ 98548 w 2137763"/>
                <a:gd name="connsiteY14" fmla="*/ 2498114 h 2498114"/>
                <a:gd name="connsiteX15" fmla="*/ 0 w 2137763"/>
                <a:gd name="connsiteY15" fmla="*/ 2349051 h 2498114"/>
                <a:gd name="connsiteX16" fmla="*/ 0 w 2137763"/>
                <a:gd name="connsiteY16" fmla="*/ 1571722 h 2498114"/>
                <a:gd name="connsiteX17" fmla="*/ 0 w 2137763"/>
                <a:gd name="connsiteY17" fmla="*/ 838392 h 2498114"/>
                <a:gd name="connsiteX18" fmla="*/ 0 w 2137763"/>
                <a:gd name="connsiteY18" fmla="*/ 149062 h 249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7763" h="2498114" fill="none" extrusionOk="0">
                  <a:moveTo>
                    <a:pt x="0" y="149062"/>
                  </a:moveTo>
                  <a:cubicBezTo>
                    <a:pt x="-11192" y="96479"/>
                    <a:pt x="37232" y="11052"/>
                    <a:pt x="98548" y="0"/>
                  </a:cubicBezTo>
                  <a:cubicBezTo>
                    <a:pt x="226315" y="6049"/>
                    <a:pt x="372422" y="30197"/>
                    <a:pt x="564308" y="0"/>
                  </a:cubicBezTo>
                  <a:cubicBezTo>
                    <a:pt x="721958" y="-96545"/>
                    <a:pt x="932998" y="37484"/>
                    <a:pt x="1049474" y="0"/>
                  </a:cubicBezTo>
                  <a:cubicBezTo>
                    <a:pt x="1121264" y="-22359"/>
                    <a:pt x="1439855" y="107068"/>
                    <a:pt x="1515234" y="0"/>
                  </a:cubicBezTo>
                  <a:cubicBezTo>
                    <a:pt x="1614210" y="8654"/>
                    <a:pt x="1943753" y="57366"/>
                    <a:pt x="2039214" y="0"/>
                  </a:cubicBezTo>
                  <a:cubicBezTo>
                    <a:pt x="2089721" y="-11387"/>
                    <a:pt x="2129347" y="71813"/>
                    <a:pt x="2137763" y="149062"/>
                  </a:cubicBezTo>
                  <a:cubicBezTo>
                    <a:pt x="2032009" y="323503"/>
                    <a:pt x="2104555" y="631730"/>
                    <a:pt x="2137763" y="926391"/>
                  </a:cubicBezTo>
                  <a:cubicBezTo>
                    <a:pt x="2070189" y="1222507"/>
                    <a:pt x="2072929" y="1412536"/>
                    <a:pt x="2137763" y="1593722"/>
                  </a:cubicBezTo>
                  <a:cubicBezTo>
                    <a:pt x="2125976" y="1716726"/>
                    <a:pt x="2164080" y="2128622"/>
                    <a:pt x="2137763" y="2349051"/>
                  </a:cubicBezTo>
                  <a:cubicBezTo>
                    <a:pt x="2142890" y="2413800"/>
                    <a:pt x="2092812" y="2481243"/>
                    <a:pt x="2039214" y="2498114"/>
                  </a:cubicBezTo>
                  <a:cubicBezTo>
                    <a:pt x="1882828" y="2477101"/>
                    <a:pt x="1804848" y="2456832"/>
                    <a:pt x="1612267" y="2498114"/>
                  </a:cubicBezTo>
                  <a:cubicBezTo>
                    <a:pt x="1448687" y="2578144"/>
                    <a:pt x="1239658" y="2430771"/>
                    <a:pt x="1127101" y="2498114"/>
                  </a:cubicBezTo>
                  <a:cubicBezTo>
                    <a:pt x="1034953" y="2564812"/>
                    <a:pt x="904982" y="2450758"/>
                    <a:pt x="700155" y="2498114"/>
                  </a:cubicBezTo>
                  <a:cubicBezTo>
                    <a:pt x="495883" y="2506424"/>
                    <a:pt x="365322" y="2416843"/>
                    <a:pt x="98548" y="2498114"/>
                  </a:cubicBezTo>
                  <a:cubicBezTo>
                    <a:pt x="43421" y="2503552"/>
                    <a:pt x="-10168" y="2420669"/>
                    <a:pt x="0" y="2349051"/>
                  </a:cubicBezTo>
                  <a:cubicBezTo>
                    <a:pt x="-92054" y="1951243"/>
                    <a:pt x="53618" y="1886862"/>
                    <a:pt x="0" y="1571722"/>
                  </a:cubicBezTo>
                  <a:cubicBezTo>
                    <a:pt x="-4290" y="1181233"/>
                    <a:pt x="-214" y="1026248"/>
                    <a:pt x="0" y="838392"/>
                  </a:cubicBezTo>
                  <a:cubicBezTo>
                    <a:pt x="-78400" y="679561"/>
                    <a:pt x="109605" y="312293"/>
                    <a:pt x="0" y="149062"/>
                  </a:cubicBezTo>
                  <a:close/>
                </a:path>
                <a:path w="2137763" h="2498114" stroke="0" extrusionOk="0">
                  <a:moveTo>
                    <a:pt x="0" y="149062"/>
                  </a:moveTo>
                  <a:cubicBezTo>
                    <a:pt x="-4562" y="69756"/>
                    <a:pt x="54932" y="6207"/>
                    <a:pt x="98548" y="0"/>
                  </a:cubicBezTo>
                  <a:cubicBezTo>
                    <a:pt x="283989" y="19434"/>
                    <a:pt x="382799" y="95317"/>
                    <a:pt x="544901" y="0"/>
                  </a:cubicBezTo>
                  <a:cubicBezTo>
                    <a:pt x="721726" y="-130165"/>
                    <a:pt x="780775" y="52815"/>
                    <a:pt x="991254" y="0"/>
                  </a:cubicBezTo>
                  <a:cubicBezTo>
                    <a:pt x="1138608" y="-37890"/>
                    <a:pt x="1329711" y="9001"/>
                    <a:pt x="1418201" y="0"/>
                  </a:cubicBezTo>
                  <a:cubicBezTo>
                    <a:pt x="1497161" y="-28575"/>
                    <a:pt x="1941650" y="35646"/>
                    <a:pt x="2039214" y="0"/>
                  </a:cubicBezTo>
                  <a:cubicBezTo>
                    <a:pt x="2105206" y="-43259"/>
                    <a:pt x="2151191" y="33520"/>
                    <a:pt x="2137763" y="149062"/>
                  </a:cubicBezTo>
                  <a:cubicBezTo>
                    <a:pt x="2159371" y="460591"/>
                    <a:pt x="2081668" y="524084"/>
                    <a:pt x="2137763" y="860392"/>
                  </a:cubicBezTo>
                  <a:cubicBezTo>
                    <a:pt x="2136042" y="1156694"/>
                    <a:pt x="2099928" y="1241987"/>
                    <a:pt x="2137763" y="1527722"/>
                  </a:cubicBezTo>
                  <a:cubicBezTo>
                    <a:pt x="2088046" y="1779548"/>
                    <a:pt x="2156207" y="2017571"/>
                    <a:pt x="2137763" y="2349051"/>
                  </a:cubicBezTo>
                  <a:cubicBezTo>
                    <a:pt x="2150668" y="2396035"/>
                    <a:pt x="2103297" y="2466681"/>
                    <a:pt x="2039214" y="2498114"/>
                  </a:cubicBezTo>
                  <a:cubicBezTo>
                    <a:pt x="1873533" y="2621498"/>
                    <a:pt x="1780458" y="2393150"/>
                    <a:pt x="1573454" y="2498114"/>
                  </a:cubicBezTo>
                  <a:cubicBezTo>
                    <a:pt x="1411533" y="2606902"/>
                    <a:pt x="1181873" y="2513430"/>
                    <a:pt x="1088288" y="2498114"/>
                  </a:cubicBezTo>
                  <a:cubicBezTo>
                    <a:pt x="1012329" y="2472613"/>
                    <a:pt x="783210" y="2453680"/>
                    <a:pt x="603121" y="2498114"/>
                  </a:cubicBezTo>
                  <a:cubicBezTo>
                    <a:pt x="497841" y="2626963"/>
                    <a:pt x="282212" y="2451187"/>
                    <a:pt x="98548" y="2498114"/>
                  </a:cubicBezTo>
                  <a:cubicBezTo>
                    <a:pt x="36764" y="2526741"/>
                    <a:pt x="-4801" y="2418737"/>
                    <a:pt x="0" y="2349051"/>
                  </a:cubicBezTo>
                  <a:cubicBezTo>
                    <a:pt x="16161" y="2065252"/>
                    <a:pt x="31135" y="1946266"/>
                    <a:pt x="0" y="1615721"/>
                  </a:cubicBezTo>
                  <a:cubicBezTo>
                    <a:pt x="-30075" y="1291418"/>
                    <a:pt x="9766" y="1226493"/>
                    <a:pt x="0" y="948391"/>
                  </a:cubicBezTo>
                  <a:cubicBezTo>
                    <a:pt x="32801" y="685731"/>
                    <a:pt x="114018" y="364751"/>
                    <a:pt x="0" y="149062"/>
                  </a:cubicBezTo>
                  <a:close/>
                </a:path>
                <a:path w="2137763" h="2498114" fill="none" stroke="0" extrusionOk="0">
                  <a:moveTo>
                    <a:pt x="0" y="149062"/>
                  </a:moveTo>
                  <a:cubicBezTo>
                    <a:pt x="15206" y="74086"/>
                    <a:pt x="42144" y="-5592"/>
                    <a:pt x="98548" y="0"/>
                  </a:cubicBezTo>
                  <a:cubicBezTo>
                    <a:pt x="262645" y="9686"/>
                    <a:pt x="360278" y="73897"/>
                    <a:pt x="564308" y="0"/>
                  </a:cubicBezTo>
                  <a:cubicBezTo>
                    <a:pt x="732634" y="-94154"/>
                    <a:pt x="967640" y="47176"/>
                    <a:pt x="1049474" y="0"/>
                  </a:cubicBezTo>
                  <a:cubicBezTo>
                    <a:pt x="1182590" y="-33051"/>
                    <a:pt x="1395149" y="35318"/>
                    <a:pt x="1515234" y="0"/>
                  </a:cubicBezTo>
                  <a:cubicBezTo>
                    <a:pt x="1592910" y="-69768"/>
                    <a:pt x="1937161" y="82641"/>
                    <a:pt x="2039214" y="0"/>
                  </a:cubicBezTo>
                  <a:cubicBezTo>
                    <a:pt x="2105364" y="14275"/>
                    <a:pt x="2140859" y="80265"/>
                    <a:pt x="2137763" y="149062"/>
                  </a:cubicBezTo>
                  <a:cubicBezTo>
                    <a:pt x="2175527" y="414169"/>
                    <a:pt x="2150110" y="743035"/>
                    <a:pt x="2137763" y="926391"/>
                  </a:cubicBezTo>
                  <a:cubicBezTo>
                    <a:pt x="2187739" y="1175373"/>
                    <a:pt x="2136408" y="1401235"/>
                    <a:pt x="2137763" y="1593722"/>
                  </a:cubicBezTo>
                  <a:cubicBezTo>
                    <a:pt x="2093635" y="1771769"/>
                    <a:pt x="2162454" y="2078644"/>
                    <a:pt x="2137763" y="2349051"/>
                  </a:cubicBezTo>
                  <a:cubicBezTo>
                    <a:pt x="2150970" y="2440236"/>
                    <a:pt x="2081538" y="2503174"/>
                    <a:pt x="2039214" y="2498114"/>
                  </a:cubicBezTo>
                  <a:cubicBezTo>
                    <a:pt x="1872582" y="2510652"/>
                    <a:pt x="1784724" y="2433560"/>
                    <a:pt x="1612267" y="2498114"/>
                  </a:cubicBezTo>
                  <a:cubicBezTo>
                    <a:pt x="1407759" y="2561565"/>
                    <a:pt x="1199665" y="2413735"/>
                    <a:pt x="1127101" y="2498114"/>
                  </a:cubicBezTo>
                  <a:cubicBezTo>
                    <a:pt x="1014550" y="2586882"/>
                    <a:pt x="847153" y="2445128"/>
                    <a:pt x="700155" y="2498114"/>
                  </a:cubicBezTo>
                  <a:cubicBezTo>
                    <a:pt x="567559" y="2549048"/>
                    <a:pt x="363794" y="2404334"/>
                    <a:pt x="98548" y="2498114"/>
                  </a:cubicBezTo>
                  <a:cubicBezTo>
                    <a:pt x="53427" y="2501733"/>
                    <a:pt x="5950" y="2426629"/>
                    <a:pt x="0" y="2349051"/>
                  </a:cubicBezTo>
                  <a:cubicBezTo>
                    <a:pt x="-105196" y="1945937"/>
                    <a:pt x="53011" y="1889986"/>
                    <a:pt x="0" y="1571722"/>
                  </a:cubicBezTo>
                  <a:cubicBezTo>
                    <a:pt x="-41461" y="1286943"/>
                    <a:pt x="41675" y="1000799"/>
                    <a:pt x="0" y="838392"/>
                  </a:cubicBezTo>
                  <a:cubicBezTo>
                    <a:pt x="8686" y="703167"/>
                    <a:pt x="-4915" y="369831"/>
                    <a:pt x="0" y="149062"/>
                  </a:cubicBezTo>
                  <a:close/>
                </a:path>
                <a:path w="2137763" h="2498114" fill="none" stroke="0" extrusionOk="0">
                  <a:moveTo>
                    <a:pt x="0" y="149062"/>
                  </a:moveTo>
                  <a:cubicBezTo>
                    <a:pt x="-5502" y="92599"/>
                    <a:pt x="34280" y="5434"/>
                    <a:pt x="98548" y="0"/>
                  </a:cubicBezTo>
                  <a:cubicBezTo>
                    <a:pt x="233815" y="11996"/>
                    <a:pt x="355876" y="31370"/>
                    <a:pt x="564308" y="0"/>
                  </a:cubicBezTo>
                  <a:cubicBezTo>
                    <a:pt x="742611" y="-92433"/>
                    <a:pt x="924917" y="9876"/>
                    <a:pt x="1049474" y="0"/>
                  </a:cubicBezTo>
                  <a:cubicBezTo>
                    <a:pt x="1112547" y="-26747"/>
                    <a:pt x="1409008" y="73428"/>
                    <a:pt x="1515234" y="0"/>
                  </a:cubicBezTo>
                  <a:cubicBezTo>
                    <a:pt x="1596112" y="-30404"/>
                    <a:pt x="1947975" y="58618"/>
                    <a:pt x="2039214" y="0"/>
                  </a:cubicBezTo>
                  <a:cubicBezTo>
                    <a:pt x="2101275" y="-7107"/>
                    <a:pt x="2136878" y="73652"/>
                    <a:pt x="2137763" y="149062"/>
                  </a:cubicBezTo>
                  <a:cubicBezTo>
                    <a:pt x="2079437" y="353638"/>
                    <a:pt x="2105216" y="632618"/>
                    <a:pt x="2137763" y="926391"/>
                  </a:cubicBezTo>
                  <a:cubicBezTo>
                    <a:pt x="2144185" y="1209179"/>
                    <a:pt x="2085024" y="1402349"/>
                    <a:pt x="2137763" y="1593722"/>
                  </a:cubicBezTo>
                  <a:cubicBezTo>
                    <a:pt x="2138873" y="1677264"/>
                    <a:pt x="2155424" y="2110055"/>
                    <a:pt x="2137763" y="2349051"/>
                  </a:cubicBezTo>
                  <a:cubicBezTo>
                    <a:pt x="2147628" y="2438893"/>
                    <a:pt x="2093953" y="2500045"/>
                    <a:pt x="2039214" y="2498114"/>
                  </a:cubicBezTo>
                  <a:cubicBezTo>
                    <a:pt x="1888472" y="2492570"/>
                    <a:pt x="1781247" y="2447896"/>
                    <a:pt x="1612267" y="2498114"/>
                  </a:cubicBezTo>
                  <a:cubicBezTo>
                    <a:pt x="1425617" y="2565283"/>
                    <a:pt x="1234862" y="2400719"/>
                    <a:pt x="1127101" y="2498114"/>
                  </a:cubicBezTo>
                  <a:cubicBezTo>
                    <a:pt x="1051393" y="2575771"/>
                    <a:pt x="891205" y="2481412"/>
                    <a:pt x="700155" y="2498114"/>
                  </a:cubicBezTo>
                  <a:cubicBezTo>
                    <a:pt x="501770" y="2515990"/>
                    <a:pt x="363488" y="2394709"/>
                    <a:pt x="98548" y="2498114"/>
                  </a:cubicBezTo>
                  <a:cubicBezTo>
                    <a:pt x="54054" y="2497718"/>
                    <a:pt x="-6753" y="2416815"/>
                    <a:pt x="0" y="2349051"/>
                  </a:cubicBezTo>
                  <a:cubicBezTo>
                    <a:pt x="-100156" y="1955864"/>
                    <a:pt x="38952" y="1862654"/>
                    <a:pt x="0" y="1571722"/>
                  </a:cubicBezTo>
                  <a:cubicBezTo>
                    <a:pt x="-13186" y="1238269"/>
                    <a:pt x="45217" y="1014536"/>
                    <a:pt x="0" y="838392"/>
                  </a:cubicBezTo>
                  <a:cubicBezTo>
                    <a:pt x="-20471" y="685943"/>
                    <a:pt x="80173" y="323341"/>
                    <a:pt x="0" y="149062"/>
                  </a:cubicBezTo>
                  <a:close/>
                </a:path>
              </a:pathLst>
            </a:custGeom>
            <a:solidFill>
              <a:schemeClr val="accent5">
                <a:lumMod val="75000"/>
              </a:schemeClr>
            </a:solidFill>
            <a:ln w="15875">
              <a:solidFill>
                <a:schemeClr val="accent2"/>
              </a:solidFill>
              <a:extLst>
                <a:ext uri="{C807C97D-BFC1-408E-A445-0C87EB9F89A2}">
                  <ask:lineSketchStyleProps xmlns:ask="http://schemas.microsoft.com/office/drawing/2018/sketchyshapes" sd="2146978718">
                    <a:custGeom>
                      <a:avLst/>
                      <a:gdLst>
                        <a:gd name="connsiteX0" fmla="*/ 0 w 2137763"/>
                        <a:gd name="connsiteY0" fmla="*/ 149062 h 2498114"/>
                        <a:gd name="connsiteX1" fmla="*/ 98548 w 2137763"/>
                        <a:gd name="connsiteY1" fmla="*/ 0 h 2498114"/>
                        <a:gd name="connsiteX2" fmla="*/ 564308 w 2137763"/>
                        <a:gd name="connsiteY2" fmla="*/ 0 h 2498114"/>
                        <a:gd name="connsiteX3" fmla="*/ 1049474 w 2137763"/>
                        <a:gd name="connsiteY3" fmla="*/ 0 h 2498114"/>
                        <a:gd name="connsiteX4" fmla="*/ 1515234 w 2137763"/>
                        <a:gd name="connsiteY4" fmla="*/ 0 h 2498114"/>
                        <a:gd name="connsiteX5" fmla="*/ 2039214 w 2137763"/>
                        <a:gd name="connsiteY5" fmla="*/ 0 h 2498114"/>
                        <a:gd name="connsiteX6" fmla="*/ 2137763 w 2137763"/>
                        <a:gd name="connsiteY6" fmla="*/ 149062 h 2498114"/>
                        <a:gd name="connsiteX7" fmla="*/ 2137763 w 2137763"/>
                        <a:gd name="connsiteY7" fmla="*/ 926391 h 2498114"/>
                        <a:gd name="connsiteX8" fmla="*/ 2137763 w 2137763"/>
                        <a:gd name="connsiteY8" fmla="*/ 1593722 h 2498114"/>
                        <a:gd name="connsiteX9" fmla="*/ 2137763 w 2137763"/>
                        <a:gd name="connsiteY9" fmla="*/ 2349051 h 2498114"/>
                        <a:gd name="connsiteX10" fmla="*/ 2039214 w 2137763"/>
                        <a:gd name="connsiteY10" fmla="*/ 2498114 h 2498114"/>
                        <a:gd name="connsiteX11" fmla="*/ 1612267 w 2137763"/>
                        <a:gd name="connsiteY11" fmla="*/ 2498114 h 2498114"/>
                        <a:gd name="connsiteX12" fmla="*/ 1127101 w 2137763"/>
                        <a:gd name="connsiteY12" fmla="*/ 2498114 h 2498114"/>
                        <a:gd name="connsiteX13" fmla="*/ 700155 w 2137763"/>
                        <a:gd name="connsiteY13" fmla="*/ 2498114 h 2498114"/>
                        <a:gd name="connsiteX14" fmla="*/ 98548 w 2137763"/>
                        <a:gd name="connsiteY14" fmla="*/ 2498114 h 2498114"/>
                        <a:gd name="connsiteX15" fmla="*/ 0 w 2137763"/>
                        <a:gd name="connsiteY15" fmla="*/ 2349051 h 2498114"/>
                        <a:gd name="connsiteX16" fmla="*/ 0 w 2137763"/>
                        <a:gd name="connsiteY16" fmla="*/ 1571722 h 2498114"/>
                        <a:gd name="connsiteX17" fmla="*/ 0 w 2137763"/>
                        <a:gd name="connsiteY17" fmla="*/ 838392 h 2498114"/>
                        <a:gd name="connsiteX18" fmla="*/ 0 w 2137763"/>
                        <a:gd name="connsiteY18" fmla="*/ 149062 h 2498114"/>
                        <a:gd name="connsiteX0" fmla="*/ 0 w 2137763"/>
                        <a:gd name="connsiteY0" fmla="*/ 149062 h 2498114"/>
                        <a:gd name="connsiteX1" fmla="*/ 98548 w 2137763"/>
                        <a:gd name="connsiteY1" fmla="*/ 0 h 2498114"/>
                        <a:gd name="connsiteX2" fmla="*/ 544901 w 2137763"/>
                        <a:gd name="connsiteY2" fmla="*/ 0 h 2498114"/>
                        <a:gd name="connsiteX3" fmla="*/ 991254 w 2137763"/>
                        <a:gd name="connsiteY3" fmla="*/ 0 h 2498114"/>
                        <a:gd name="connsiteX4" fmla="*/ 1418201 w 2137763"/>
                        <a:gd name="connsiteY4" fmla="*/ 0 h 2498114"/>
                        <a:gd name="connsiteX5" fmla="*/ 2039214 w 2137763"/>
                        <a:gd name="connsiteY5" fmla="*/ 0 h 2498114"/>
                        <a:gd name="connsiteX6" fmla="*/ 2137763 w 2137763"/>
                        <a:gd name="connsiteY6" fmla="*/ 149062 h 2498114"/>
                        <a:gd name="connsiteX7" fmla="*/ 2137763 w 2137763"/>
                        <a:gd name="connsiteY7" fmla="*/ 860392 h 2498114"/>
                        <a:gd name="connsiteX8" fmla="*/ 2137763 w 2137763"/>
                        <a:gd name="connsiteY8" fmla="*/ 1527722 h 2498114"/>
                        <a:gd name="connsiteX9" fmla="*/ 2137763 w 2137763"/>
                        <a:gd name="connsiteY9" fmla="*/ 2349051 h 2498114"/>
                        <a:gd name="connsiteX10" fmla="*/ 2039214 w 2137763"/>
                        <a:gd name="connsiteY10" fmla="*/ 2498114 h 2498114"/>
                        <a:gd name="connsiteX11" fmla="*/ 1573454 w 2137763"/>
                        <a:gd name="connsiteY11" fmla="*/ 2498114 h 2498114"/>
                        <a:gd name="connsiteX12" fmla="*/ 1088288 w 2137763"/>
                        <a:gd name="connsiteY12" fmla="*/ 2498114 h 2498114"/>
                        <a:gd name="connsiteX13" fmla="*/ 603121 w 2137763"/>
                        <a:gd name="connsiteY13" fmla="*/ 2498114 h 2498114"/>
                        <a:gd name="connsiteX14" fmla="*/ 98548 w 2137763"/>
                        <a:gd name="connsiteY14" fmla="*/ 2498114 h 2498114"/>
                        <a:gd name="connsiteX15" fmla="*/ 0 w 2137763"/>
                        <a:gd name="connsiteY15" fmla="*/ 2349051 h 2498114"/>
                        <a:gd name="connsiteX16" fmla="*/ 0 w 2137763"/>
                        <a:gd name="connsiteY16" fmla="*/ 1615721 h 2498114"/>
                        <a:gd name="connsiteX17" fmla="*/ 0 w 2137763"/>
                        <a:gd name="connsiteY17" fmla="*/ 948391 h 2498114"/>
                        <a:gd name="connsiteX18" fmla="*/ 0 w 2137763"/>
                        <a:gd name="connsiteY18" fmla="*/ 149062 h 249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7763" h="2498114" fill="none" extrusionOk="0">
                          <a:moveTo>
                            <a:pt x="0" y="149062"/>
                          </a:moveTo>
                          <a:cubicBezTo>
                            <a:pt x="-4264" y="82627"/>
                            <a:pt x="45480" y="1206"/>
                            <a:pt x="98548" y="0"/>
                          </a:cubicBezTo>
                          <a:cubicBezTo>
                            <a:pt x="232196" y="3915"/>
                            <a:pt x="370952" y="44647"/>
                            <a:pt x="564308" y="0"/>
                          </a:cubicBezTo>
                          <a:cubicBezTo>
                            <a:pt x="744411" y="-82713"/>
                            <a:pt x="935572" y="37966"/>
                            <a:pt x="1049474" y="0"/>
                          </a:cubicBezTo>
                          <a:cubicBezTo>
                            <a:pt x="1133841" y="-29667"/>
                            <a:pt x="1428977" y="87691"/>
                            <a:pt x="1515234" y="0"/>
                          </a:cubicBezTo>
                          <a:cubicBezTo>
                            <a:pt x="1613834" y="-25105"/>
                            <a:pt x="1942261" y="60516"/>
                            <a:pt x="2039214" y="0"/>
                          </a:cubicBezTo>
                          <a:cubicBezTo>
                            <a:pt x="2089438" y="-6177"/>
                            <a:pt x="2137973" y="79772"/>
                            <a:pt x="2137763" y="149062"/>
                          </a:cubicBezTo>
                          <a:cubicBezTo>
                            <a:pt x="2095314" y="352256"/>
                            <a:pt x="2115391" y="660802"/>
                            <a:pt x="2137763" y="926391"/>
                          </a:cubicBezTo>
                          <a:cubicBezTo>
                            <a:pt x="2111692" y="1190034"/>
                            <a:pt x="2077852" y="1412422"/>
                            <a:pt x="2137763" y="1593722"/>
                          </a:cubicBezTo>
                          <a:cubicBezTo>
                            <a:pt x="2131944" y="1727772"/>
                            <a:pt x="2136120" y="2147704"/>
                            <a:pt x="2137763" y="2349051"/>
                          </a:cubicBezTo>
                          <a:cubicBezTo>
                            <a:pt x="2145637" y="2428396"/>
                            <a:pt x="2089234" y="2485397"/>
                            <a:pt x="2039214" y="2498114"/>
                          </a:cubicBezTo>
                          <a:cubicBezTo>
                            <a:pt x="1912022" y="2497113"/>
                            <a:pt x="1804933" y="2441552"/>
                            <a:pt x="1612267" y="2498114"/>
                          </a:cubicBezTo>
                          <a:cubicBezTo>
                            <a:pt x="1422893" y="2563662"/>
                            <a:pt x="1237766" y="2428570"/>
                            <a:pt x="1127101" y="2498114"/>
                          </a:cubicBezTo>
                          <a:cubicBezTo>
                            <a:pt x="1030068" y="2576949"/>
                            <a:pt x="868422" y="2451079"/>
                            <a:pt x="700155" y="2498114"/>
                          </a:cubicBezTo>
                          <a:cubicBezTo>
                            <a:pt x="509147" y="2514711"/>
                            <a:pt x="382692" y="2421312"/>
                            <a:pt x="98548" y="2498114"/>
                          </a:cubicBezTo>
                          <a:cubicBezTo>
                            <a:pt x="50077" y="2498355"/>
                            <a:pt x="-7930" y="2418318"/>
                            <a:pt x="0" y="2349051"/>
                          </a:cubicBezTo>
                          <a:cubicBezTo>
                            <a:pt x="-79082" y="1966348"/>
                            <a:pt x="52977" y="1895358"/>
                            <a:pt x="0" y="1571722"/>
                          </a:cubicBezTo>
                          <a:cubicBezTo>
                            <a:pt x="-37995" y="1213858"/>
                            <a:pt x="19897" y="995116"/>
                            <a:pt x="0" y="838392"/>
                          </a:cubicBezTo>
                          <a:cubicBezTo>
                            <a:pt x="-28131" y="685348"/>
                            <a:pt x="77248" y="340758"/>
                            <a:pt x="0" y="149062"/>
                          </a:cubicBezTo>
                          <a:close/>
                        </a:path>
                        <a:path w="2137763" h="2498114" stroke="0" extrusionOk="0">
                          <a:moveTo>
                            <a:pt x="0" y="149062"/>
                          </a:moveTo>
                          <a:cubicBezTo>
                            <a:pt x="-3946" y="72130"/>
                            <a:pt x="42204" y="5778"/>
                            <a:pt x="98548" y="0"/>
                          </a:cubicBezTo>
                          <a:cubicBezTo>
                            <a:pt x="251358" y="-8419"/>
                            <a:pt x="383430" y="86076"/>
                            <a:pt x="544901" y="0"/>
                          </a:cubicBezTo>
                          <a:cubicBezTo>
                            <a:pt x="711065" y="-80843"/>
                            <a:pt x="818737" y="55202"/>
                            <a:pt x="991254" y="0"/>
                          </a:cubicBezTo>
                          <a:cubicBezTo>
                            <a:pt x="1151272" y="-49313"/>
                            <a:pt x="1325967" y="21826"/>
                            <a:pt x="1418201" y="0"/>
                          </a:cubicBezTo>
                          <a:cubicBezTo>
                            <a:pt x="1515277" y="-46937"/>
                            <a:pt x="1938657" y="34863"/>
                            <a:pt x="2039214" y="0"/>
                          </a:cubicBezTo>
                          <a:cubicBezTo>
                            <a:pt x="2104949" y="-28920"/>
                            <a:pt x="2146601" y="46903"/>
                            <a:pt x="2137763" y="149062"/>
                          </a:cubicBezTo>
                          <a:cubicBezTo>
                            <a:pt x="2157982" y="452903"/>
                            <a:pt x="2097498" y="535387"/>
                            <a:pt x="2137763" y="860392"/>
                          </a:cubicBezTo>
                          <a:cubicBezTo>
                            <a:pt x="2141400" y="1159728"/>
                            <a:pt x="2102532" y="1235362"/>
                            <a:pt x="2137763" y="1527722"/>
                          </a:cubicBezTo>
                          <a:cubicBezTo>
                            <a:pt x="2126647" y="1804475"/>
                            <a:pt x="2136911" y="2010063"/>
                            <a:pt x="2137763" y="2349051"/>
                          </a:cubicBezTo>
                          <a:cubicBezTo>
                            <a:pt x="2142340" y="2411325"/>
                            <a:pt x="2103182" y="2479952"/>
                            <a:pt x="2039214" y="2498114"/>
                          </a:cubicBezTo>
                          <a:cubicBezTo>
                            <a:pt x="1868697" y="2605021"/>
                            <a:pt x="1767214" y="2434892"/>
                            <a:pt x="1573454" y="2498114"/>
                          </a:cubicBezTo>
                          <a:cubicBezTo>
                            <a:pt x="1398369" y="2581793"/>
                            <a:pt x="1192221" y="2500926"/>
                            <a:pt x="1088288" y="2498114"/>
                          </a:cubicBezTo>
                          <a:cubicBezTo>
                            <a:pt x="987593" y="2495027"/>
                            <a:pt x="774255" y="2449359"/>
                            <a:pt x="603121" y="2498114"/>
                          </a:cubicBezTo>
                          <a:cubicBezTo>
                            <a:pt x="475400" y="2585350"/>
                            <a:pt x="277720" y="2454647"/>
                            <a:pt x="98548" y="2498114"/>
                          </a:cubicBezTo>
                          <a:cubicBezTo>
                            <a:pt x="38488" y="2513346"/>
                            <a:pt x="-1876" y="2426327"/>
                            <a:pt x="0" y="2349051"/>
                          </a:cubicBezTo>
                          <a:cubicBezTo>
                            <a:pt x="-6507" y="2070815"/>
                            <a:pt x="37971" y="1954349"/>
                            <a:pt x="0" y="1615721"/>
                          </a:cubicBezTo>
                          <a:cubicBezTo>
                            <a:pt x="-39966" y="1277699"/>
                            <a:pt x="27919" y="1208529"/>
                            <a:pt x="0" y="948391"/>
                          </a:cubicBezTo>
                          <a:cubicBezTo>
                            <a:pt x="-7127" y="695104"/>
                            <a:pt x="84561" y="354644"/>
                            <a:pt x="0" y="149062"/>
                          </a:cubicBezTo>
                          <a:close/>
                        </a:path>
                        <a:path w="2137763" h="2498114" fill="none" stroke="0" extrusionOk="0">
                          <a:moveTo>
                            <a:pt x="0" y="149062"/>
                          </a:moveTo>
                          <a:cubicBezTo>
                            <a:pt x="1852" y="73305"/>
                            <a:pt x="35986" y="4139"/>
                            <a:pt x="98548" y="0"/>
                          </a:cubicBezTo>
                          <a:cubicBezTo>
                            <a:pt x="265558" y="21830"/>
                            <a:pt x="354500" y="60817"/>
                            <a:pt x="564308" y="0"/>
                          </a:cubicBezTo>
                          <a:cubicBezTo>
                            <a:pt x="756794" y="-92938"/>
                            <a:pt x="942005" y="26675"/>
                            <a:pt x="1049474" y="0"/>
                          </a:cubicBezTo>
                          <a:cubicBezTo>
                            <a:pt x="1145488" y="-39256"/>
                            <a:pt x="1399610" y="54038"/>
                            <a:pt x="1515234" y="0"/>
                          </a:cubicBezTo>
                          <a:cubicBezTo>
                            <a:pt x="1595201" y="-71962"/>
                            <a:pt x="1949704" y="80713"/>
                            <a:pt x="2039214" y="0"/>
                          </a:cubicBezTo>
                          <a:cubicBezTo>
                            <a:pt x="2104312" y="2977"/>
                            <a:pt x="2143366" y="77064"/>
                            <a:pt x="2137763" y="149062"/>
                          </a:cubicBezTo>
                          <a:cubicBezTo>
                            <a:pt x="2148559" y="380927"/>
                            <a:pt x="2123008" y="680899"/>
                            <a:pt x="2137763" y="926391"/>
                          </a:cubicBezTo>
                          <a:cubicBezTo>
                            <a:pt x="2161304" y="1168594"/>
                            <a:pt x="2142734" y="1376137"/>
                            <a:pt x="2137763" y="1593722"/>
                          </a:cubicBezTo>
                          <a:cubicBezTo>
                            <a:pt x="2160758" y="1755625"/>
                            <a:pt x="2156043" y="2100883"/>
                            <a:pt x="2137763" y="2349051"/>
                          </a:cubicBezTo>
                          <a:cubicBezTo>
                            <a:pt x="2147301" y="2437194"/>
                            <a:pt x="2090683" y="2498649"/>
                            <a:pt x="2039214" y="2498114"/>
                          </a:cubicBezTo>
                          <a:cubicBezTo>
                            <a:pt x="1883875" y="2495967"/>
                            <a:pt x="1801700" y="2435312"/>
                            <a:pt x="1612267" y="2498114"/>
                          </a:cubicBezTo>
                          <a:cubicBezTo>
                            <a:pt x="1429783" y="2567876"/>
                            <a:pt x="1224461" y="2400664"/>
                            <a:pt x="1127101" y="2498114"/>
                          </a:cubicBezTo>
                          <a:cubicBezTo>
                            <a:pt x="1037260" y="2580927"/>
                            <a:pt x="853720" y="2465832"/>
                            <a:pt x="700155" y="2498114"/>
                          </a:cubicBezTo>
                          <a:cubicBezTo>
                            <a:pt x="531002" y="2549516"/>
                            <a:pt x="376235" y="2404672"/>
                            <a:pt x="98548" y="2498114"/>
                          </a:cubicBezTo>
                          <a:cubicBezTo>
                            <a:pt x="54629" y="2495891"/>
                            <a:pt x="-4098" y="2413929"/>
                            <a:pt x="0" y="2349051"/>
                          </a:cubicBezTo>
                          <a:cubicBezTo>
                            <a:pt x="-86027" y="1975623"/>
                            <a:pt x="45111" y="1902038"/>
                            <a:pt x="0" y="1571722"/>
                          </a:cubicBezTo>
                          <a:cubicBezTo>
                            <a:pt x="-20109" y="1257570"/>
                            <a:pt x="46446" y="1009036"/>
                            <a:pt x="0" y="838392"/>
                          </a:cubicBezTo>
                          <a:cubicBezTo>
                            <a:pt x="-11233" y="686865"/>
                            <a:pt x="44395" y="354665"/>
                            <a:pt x="0" y="14906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pic>
          <p:nvPicPr>
            <p:cNvPr id="47" name="Picture 16" descr="The disposable plastic breaks up into small pieces The disposable plastic breaks up into small pieces. Microplastics in water from mismanaged plastic waste. Marine and ocean plastic pollution. Environmental problems. Hand drawn vector illustration. microplastic stock illustrations">
              <a:extLst>
                <a:ext uri="{FF2B5EF4-FFF2-40B4-BE49-F238E27FC236}">
                  <a16:creationId xmlns:a16="http://schemas.microsoft.com/office/drawing/2014/main" id="{9975A90F-222C-3CCD-6F7B-C96EFE69AA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443"/>
            <a:stretch/>
          </p:blipFill>
          <p:spPr bwMode="auto">
            <a:xfrm>
              <a:off x="9863287" y="5057397"/>
              <a:ext cx="2275085" cy="1176349"/>
            </a:xfrm>
            <a:prstGeom prst="rect">
              <a:avLst/>
            </a:prstGeom>
            <a:solidFill>
              <a:schemeClr val="accent5">
                <a:lumMod val="75000"/>
              </a:schemeClr>
            </a:solidFill>
          </p:spPr>
        </p:pic>
        <p:sp>
          <p:nvSpPr>
            <p:cNvPr id="59" name="Striped Right Arrow 58">
              <a:extLst>
                <a:ext uri="{FF2B5EF4-FFF2-40B4-BE49-F238E27FC236}">
                  <a16:creationId xmlns:a16="http://schemas.microsoft.com/office/drawing/2014/main" id="{7E590F01-23BC-BBA2-574E-54E3ECA42B4B}"/>
                </a:ext>
              </a:extLst>
            </p:cNvPr>
            <p:cNvSpPr/>
            <p:nvPr/>
          </p:nvSpPr>
          <p:spPr>
            <a:xfrm rot="5400000">
              <a:off x="10310762" y="4193974"/>
              <a:ext cx="1176349" cy="836675"/>
            </a:xfrm>
            <a:prstGeom prst="striped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sp>
          <p:nvSpPr>
            <p:cNvPr id="25" name="Oval 24">
              <a:extLst>
                <a:ext uri="{FF2B5EF4-FFF2-40B4-BE49-F238E27FC236}">
                  <a16:creationId xmlns:a16="http://schemas.microsoft.com/office/drawing/2014/main" id="{DD8ABCF0-90B8-22C2-3DBA-25B4E4CC8264}"/>
                </a:ext>
              </a:extLst>
            </p:cNvPr>
            <p:cNvSpPr/>
            <p:nvPr/>
          </p:nvSpPr>
          <p:spPr>
            <a:xfrm>
              <a:off x="11183090" y="950055"/>
              <a:ext cx="944723" cy="9929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Calibri"/>
                  <a:ea typeface="Lato"/>
                  <a:cs typeface="Lato"/>
                </a:rPr>
                <a:t>7.</a:t>
              </a:r>
            </a:p>
          </p:txBody>
        </p:sp>
      </p:grpSp>
      <p:sp>
        <p:nvSpPr>
          <p:cNvPr id="4" name="TextBox 3">
            <a:extLst>
              <a:ext uri="{FF2B5EF4-FFF2-40B4-BE49-F238E27FC236}">
                <a16:creationId xmlns:a16="http://schemas.microsoft.com/office/drawing/2014/main" id="{AC110ED3-440C-AF0A-01CB-14F89F31049C}"/>
              </a:ext>
            </a:extLst>
          </p:cNvPr>
          <p:cNvSpPr txBox="1"/>
          <p:nvPr/>
        </p:nvSpPr>
        <p:spPr>
          <a:xfrm>
            <a:off x="9996424" y="2210703"/>
            <a:ext cx="1878301" cy="1477328"/>
          </a:xfrm>
          <a:prstGeom prst="rect">
            <a:avLst/>
          </a:prstGeom>
          <a:noFill/>
        </p:spPr>
        <p:txBody>
          <a:bodyPr wrap="square">
            <a:spAutoFit/>
          </a:bodyPr>
          <a:lstStyle/>
          <a:p>
            <a:pPr algn="ctr"/>
            <a:r>
              <a:rPr lang="en-US" sz="1800" dirty="0">
                <a:solidFill>
                  <a:schemeClr val="bg1"/>
                </a:solidFill>
                <a:latin typeface="Calibri"/>
                <a:ea typeface="Lato"/>
                <a:cs typeface="Lato"/>
              </a:rPr>
              <a:t>Weather and time cause these plastics to get swept into waterways </a:t>
            </a:r>
            <a:endParaRPr lang="en-US" dirty="0">
              <a:solidFill>
                <a:schemeClr val="bg1"/>
              </a:solidFill>
            </a:endParaRPr>
          </a:p>
        </p:txBody>
      </p:sp>
      <p:sp>
        <p:nvSpPr>
          <p:cNvPr id="18" name="Rectangle 17">
            <a:extLst>
              <a:ext uri="{FF2B5EF4-FFF2-40B4-BE49-F238E27FC236}">
                <a16:creationId xmlns:a16="http://schemas.microsoft.com/office/drawing/2014/main" id="{D6FF9909-BF3D-05CD-ACBF-16629DE29F9F}"/>
              </a:ext>
            </a:extLst>
          </p:cNvPr>
          <p:cNvSpPr/>
          <p:nvPr/>
        </p:nvSpPr>
        <p:spPr>
          <a:xfrm>
            <a:off x="1303196" y="-55298"/>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25D55F24-65A0-C011-496E-A99342FA4A5A}"/>
              </a:ext>
            </a:extLst>
          </p:cNvPr>
          <p:cNvSpPr txBox="1">
            <a:spLocks/>
          </p:cNvSpPr>
          <p:nvPr/>
        </p:nvSpPr>
        <p:spPr>
          <a:xfrm>
            <a:off x="4001617" y="130829"/>
            <a:ext cx="6088943" cy="688664"/>
          </a:xfrm>
          <a:prstGeom prst="rect">
            <a:avLst/>
          </a:prstGeom>
          <a:solidFill>
            <a:srgbClr val="002060"/>
          </a:solidFill>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ID" sz="4400" b="1" dirty="0">
                <a:solidFill>
                  <a:schemeClr val="bg1"/>
                </a:solidFill>
                <a:latin typeface="+mj-lt"/>
                <a:ea typeface="Source Sans Pro"/>
                <a:cs typeface="Varela Round"/>
              </a:rPr>
              <a:t>Plastic lifecycle</a:t>
            </a:r>
            <a:endParaRPr lang="en-US" sz="4400" dirty="0">
              <a:solidFill>
                <a:schemeClr val="bg1"/>
              </a:solidFill>
            </a:endParaRPr>
          </a:p>
        </p:txBody>
      </p:sp>
      <p:sp>
        <p:nvSpPr>
          <p:cNvPr id="23" name="Freeform: Shape 25">
            <a:extLst>
              <a:ext uri="{FF2B5EF4-FFF2-40B4-BE49-F238E27FC236}">
                <a16:creationId xmlns:a16="http://schemas.microsoft.com/office/drawing/2014/main" id="{E980217D-AE28-1A69-8B0F-0ED85BED5CA3}"/>
              </a:ext>
            </a:extLst>
          </p:cNvPr>
          <p:cNvSpPr/>
          <p:nvPr/>
        </p:nvSpPr>
        <p:spPr>
          <a:xfrm>
            <a:off x="-150441" y="-354813"/>
            <a:ext cx="2837238" cy="2341679"/>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0" name="Freeform: Shape 28">
            <a:extLst>
              <a:ext uri="{FF2B5EF4-FFF2-40B4-BE49-F238E27FC236}">
                <a16:creationId xmlns:a16="http://schemas.microsoft.com/office/drawing/2014/main" id="{A9527F50-7DA3-FD74-AE56-7DFBA3D7131C}"/>
              </a:ext>
            </a:extLst>
          </p:cNvPr>
          <p:cNvSpPr/>
          <p:nvPr/>
        </p:nvSpPr>
        <p:spPr>
          <a:xfrm>
            <a:off x="-183408" y="-374447"/>
            <a:ext cx="2276624" cy="1727788"/>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itle 1">
            <a:extLst>
              <a:ext uri="{FF2B5EF4-FFF2-40B4-BE49-F238E27FC236}">
                <a16:creationId xmlns:a16="http://schemas.microsoft.com/office/drawing/2014/main" id="{C45FF573-01D2-E37A-FCFE-8CD591F8AA67}"/>
              </a:ext>
            </a:extLst>
          </p:cNvPr>
          <p:cNvSpPr txBox="1">
            <a:spLocks/>
          </p:cNvSpPr>
          <p:nvPr/>
        </p:nvSpPr>
        <p:spPr>
          <a:xfrm>
            <a:off x="132806" y="-130960"/>
            <a:ext cx="1558422" cy="127240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7200" kern="1200">
                <a:solidFill>
                  <a:schemeClr val="accent1"/>
                </a:solidFill>
                <a:latin typeface="+mj-lt"/>
                <a:ea typeface="+mj-ea"/>
                <a:cs typeface="+mj-cs"/>
              </a:defRPr>
            </a:lvl1pPr>
          </a:lstStyle>
          <a:p>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sp>
        <p:nvSpPr>
          <p:cNvPr id="42" name="Title 1">
            <a:extLst>
              <a:ext uri="{FF2B5EF4-FFF2-40B4-BE49-F238E27FC236}">
                <a16:creationId xmlns:a16="http://schemas.microsoft.com/office/drawing/2014/main" id="{FFDAB7C2-3885-1A4E-2903-2ACDCF6D1FA5}"/>
              </a:ext>
            </a:extLst>
          </p:cNvPr>
          <p:cNvSpPr txBox="1">
            <a:spLocks/>
          </p:cNvSpPr>
          <p:nvPr/>
        </p:nvSpPr>
        <p:spPr>
          <a:xfrm>
            <a:off x="4598791" y="861190"/>
            <a:ext cx="4894593" cy="409417"/>
          </a:xfrm>
          <a:prstGeom prst="rect">
            <a:avLst/>
          </a:prstGeom>
          <a:solidFill>
            <a:schemeClr val="accent3"/>
          </a:solidFill>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lnSpc>
                <a:spcPct val="150000"/>
              </a:lnSpc>
            </a:pPr>
            <a:r>
              <a:rPr lang="en-ID" sz="1800" b="1" dirty="0">
                <a:solidFill>
                  <a:schemeClr val="bg1"/>
                </a:solidFill>
                <a:latin typeface="+mj-lt"/>
                <a:ea typeface="Source Sans Pro"/>
                <a:cs typeface="Varela Round"/>
              </a:rPr>
              <a:t>Traditional plastics</a:t>
            </a:r>
            <a:r>
              <a:rPr lang="en-ID" sz="1800" b="1" dirty="0">
                <a:solidFill>
                  <a:schemeClr val="bg1"/>
                </a:solidFill>
                <a:ea typeface="Source Sans Pro"/>
                <a:cs typeface="Varela Round"/>
              </a:rPr>
              <a:t> </a:t>
            </a:r>
            <a:r>
              <a:rPr lang="en-ID" sz="1800" b="1" dirty="0">
                <a:solidFill>
                  <a:schemeClr val="bg1"/>
                </a:solidFill>
                <a:latin typeface="+mj-lt"/>
                <a:ea typeface="Source Sans Pro"/>
                <a:cs typeface="Varela Round"/>
              </a:rPr>
              <a:t>are made from oil</a:t>
            </a:r>
            <a:endParaRPr lang="en-US" sz="1800" b="1" dirty="0">
              <a:solidFill>
                <a:schemeClr val="bg1"/>
              </a:solidFill>
              <a:latin typeface="+mj-lt"/>
              <a:ea typeface="Source Sans Pro"/>
              <a:cs typeface="Varela Round"/>
            </a:endParaRPr>
          </a:p>
        </p:txBody>
      </p:sp>
      <p:sp>
        <p:nvSpPr>
          <p:cNvPr id="5" name="Rounded Rectangle 10">
            <a:extLst>
              <a:ext uri="{FF2B5EF4-FFF2-40B4-BE49-F238E27FC236}">
                <a16:creationId xmlns:a16="http://schemas.microsoft.com/office/drawing/2014/main" id="{C4D53A77-DB53-7F30-D6F9-50F7D59C5BD2}"/>
              </a:ext>
            </a:extLst>
          </p:cNvPr>
          <p:cNvSpPr/>
          <p:nvPr/>
        </p:nvSpPr>
        <p:spPr>
          <a:xfrm>
            <a:off x="683284" y="2353531"/>
            <a:ext cx="2636790" cy="464443"/>
          </a:xfrm>
          <a:custGeom>
            <a:avLst/>
            <a:gdLst>
              <a:gd name="connsiteX0" fmla="*/ 0 w 2636790"/>
              <a:gd name="connsiteY0" fmla="*/ 27713 h 464443"/>
              <a:gd name="connsiteX1" fmla="*/ 41517 w 2636790"/>
              <a:gd name="connsiteY1" fmla="*/ 0 h 464443"/>
              <a:gd name="connsiteX2" fmla="*/ 628881 w 2636790"/>
              <a:gd name="connsiteY2" fmla="*/ 0 h 464443"/>
              <a:gd name="connsiteX3" fmla="*/ 1267319 w 2636790"/>
              <a:gd name="connsiteY3" fmla="*/ 0 h 464443"/>
              <a:gd name="connsiteX4" fmla="*/ 1854683 w 2636790"/>
              <a:gd name="connsiteY4" fmla="*/ 0 h 464443"/>
              <a:gd name="connsiteX5" fmla="*/ 2595272 w 2636790"/>
              <a:gd name="connsiteY5" fmla="*/ 0 h 464443"/>
              <a:gd name="connsiteX6" fmla="*/ 2636790 w 2636790"/>
              <a:gd name="connsiteY6" fmla="*/ 27713 h 464443"/>
              <a:gd name="connsiteX7" fmla="*/ 2636790 w 2636790"/>
              <a:gd name="connsiteY7" fmla="*/ 436729 h 464443"/>
              <a:gd name="connsiteX8" fmla="*/ 2595272 w 2636790"/>
              <a:gd name="connsiteY8" fmla="*/ 464443 h 464443"/>
              <a:gd name="connsiteX9" fmla="*/ 1982370 w 2636790"/>
              <a:gd name="connsiteY9" fmla="*/ 464443 h 464443"/>
              <a:gd name="connsiteX10" fmla="*/ 1369470 w 2636790"/>
              <a:gd name="connsiteY10" fmla="*/ 464443 h 464443"/>
              <a:gd name="connsiteX11" fmla="*/ 807643 w 2636790"/>
              <a:gd name="connsiteY11" fmla="*/ 464443 h 464443"/>
              <a:gd name="connsiteX12" fmla="*/ 41517 w 2636790"/>
              <a:gd name="connsiteY12" fmla="*/ 464443 h 464443"/>
              <a:gd name="connsiteX13" fmla="*/ 0 w 2636790"/>
              <a:gd name="connsiteY13" fmla="*/ 436729 h 464443"/>
              <a:gd name="connsiteX14" fmla="*/ 0 w 2636790"/>
              <a:gd name="connsiteY14" fmla="*/ 27713 h 464443"/>
              <a:gd name="connsiteX0" fmla="*/ 0 w 2636790"/>
              <a:gd name="connsiteY0" fmla="*/ 27713 h 464443"/>
              <a:gd name="connsiteX1" fmla="*/ 41517 w 2636790"/>
              <a:gd name="connsiteY1" fmla="*/ 0 h 464443"/>
              <a:gd name="connsiteX2" fmla="*/ 628881 w 2636790"/>
              <a:gd name="connsiteY2" fmla="*/ 0 h 464443"/>
              <a:gd name="connsiteX3" fmla="*/ 1216244 w 2636790"/>
              <a:gd name="connsiteY3" fmla="*/ 0 h 464443"/>
              <a:gd name="connsiteX4" fmla="*/ 1778070 w 2636790"/>
              <a:gd name="connsiteY4" fmla="*/ 0 h 464443"/>
              <a:gd name="connsiteX5" fmla="*/ 2595272 w 2636790"/>
              <a:gd name="connsiteY5" fmla="*/ 0 h 464443"/>
              <a:gd name="connsiteX6" fmla="*/ 2636790 w 2636790"/>
              <a:gd name="connsiteY6" fmla="*/ 27713 h 464443"/>
              <a:gd name="connsiteX7" fmla="*/ 2636790 w 2636790"/>
              <a:gd name="connsiteY7" fmla="*/ 436729 h 464443"/>
              <a:gd name="connsiteX8" fmla="*/ 2595272 w 2636790"/>
              <a:gd name="connsiteY8" fmla="*/ 464443 h 464443"/>
              <a:gd name="connsiteX9" fmla="*/ 1956834 w 2636790"/>
              <a:gd name="connsiteY9" fmla="*/ 464443 h 464443"/>
              <a:gd name="connsiteX10" fmla="*/ 1395007 w 2636790"/>
              <a:gd name="connsiteY10" fmla="*/ 464443 h 464443"/>
              <a:gd name="connsiteX11" fmla="*/ 756568 w 2636790"/>
              <a:gd name="connsiteY11" fmla="*/ 464443 h 464443"/>
              <a:gd name="connsiteX12" fmla="*/ 41517 w 2636790"/>
              <a:gd name="connsiteY12" fmla="*/ 464443 h 464443"/>
              <a:gd name="connsiteX13" fmla="*/ 0 w 2636790"/>
              <a:gd name="connsiteY13" fmla="*/ 436729 h 464443"/>
              <a:gd name="connsiteX14" fmla="*/ 0 w 2636790"/>
              <a:gd name="connsiteY14" fmla="*/ 27713 h 4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6790" h="464443" fill="none" extrusionOk="0">
                <a:moveTo>
                  <a:pt x="0" y="27713"/>
                </a:moveTo>
                <a:cubicBezTo>
                  <a:pt x="-1856" y="8987"/>
                  <a:pt x="26576" y="-2996"/>
                  <a:pt x="41517" y="0"/>
                </a:cubicBezTo>
                <a:cubicBezTo>
                  <a:pt x="193145" y="-39034"/>
                  <a:pt x="342958" y="35407"/>
                  <a:pt x="628881" y="0"/>
                </a:cubicBezTo>
                <a:cubicBezTo>
                  <a:pt x="944150" y="-8738"/>
                  <a:pt x="1136249" y="76113"/>
                  <a:pt x="1267319" y="0"/>
                </a:cubicBezTo>
                <a:cubicBezTo>
                  <a:pt x="1461946" y="-42735"/>
                  <a:pt x="1724327" y="5317"/>
                  <a:pt x="1854683" y="0"/>
                </a:cubicBezTo>
                <a:cubicBezTo>
                  <a:pt x="1981829" y="-9447"/>
                  <a:pt x="2331909" y="56223"/>
                  <a:pt x="2595272" y="0"/>
                </a:cubicBezTo>
                <a:cubicBezTo>
                  <a:pt x="2612806" y="4741"/>
                  <a:pt x="2633039" y="13869"/>
                  <a:pt x="2636790" y="27713"/>
                </a:cubicBezTo>
                <a:cubicBezTo>
                  <a:pt x="2622011" y="181759"/>
                  <a:pt x="2609940" y="330583"/>
                  <a:pt x="2636790" y="436729"/>
                </a:cubicBezTo>
                <a:cubicBezTo>
                  <a:pt x="2633259" y="451910"/>
                  <a:pt x="2620034" y="466604"/>
                  <a:pt x="2595272" y="464443"/>
                </a:cubicBezTo>
                <a:cubicBezTo>
                  <a:pt x="2398303" y="527745"/>
                  <a:pt x="2152486" y="414421"/>
                  <a:pt x="1982370" y="464443"/>
                </a:cubicBezTo>
                <a:cubicBezTo>
                  <a:pt x="1819192" y="472008"/>
                  <a:pt x="1504853" y="427991"/>
                  <a:pt x="1369470" y="464443"/>
                </a:cubicBezTo>
                <a:cubicBezTo>
                  <a:pt x="1188107" y="465952"/>
                  <a:pt x="1052823" y="406998"/>
                  <a:pt x="807643" y="464443"/>
                </a:cubicBezTo>
                <a:cubicBezTo>
                  <a:pt x="542187" y="493060"/>
                  <a:pt x="241397" y="428829"/>
                  <a:pt x="41517" y="464443"/>
                </a:cubicBezTo>
                <a:cubicBezTo>
                  <a:pt x="24470" y="463722"/>
                  <a:pt x="-2809" y="447536"/>
                  <a:pt x="0" y="436729"/>
                </a:cubicBezTo>
                <a:cubicBezTo>
                  <a:pt x="-63846" y="283831"/>
                  <a:pt x="69688" y="129100"/>
                  <a:pt x="0" y="27713"/>
                </a:cubicBezTo>
                <a:close/>
              </a:path>
              <a:path w="2636790" h="464443" stroke="0" extrusionOk="0">
                <a:moveTo>
                  <a:pt x="0" y="27713"/>
                </a:moveTo>
                <a:cubicBezTo>
                  <a:pt x="-1792" y="15624"/>
                  <a:pt x="14650" y="3461"/>
                  <a:pt x="41517" y="0"/>
                </a:cubicBezTo>
                <a:cubicBezTo>
                  <a:pt x="347622" y="-3346"/>
                  <a:pt x="514776" y="35949"/>
                  <a:pt x="628881" y="0"/>
                </a:cubicBezTo>
                <a:cubicBezTo>
                  <a:pt x="766524" y="-50039"/>
                  <a:pt x="1005088" y="41722"/>
                  <a:pt x="1216244" y="0"/>
                </a:cubicBezTo>
                <a:cubicBezTo>
                  <a:pt x="1458745" y="-51256"/>
                  <a:pt x="1627338" y="40106"/>
                  <a:pt x="1778070" y="0"/>
                </a:cubicBezTo>
                <a:cubicBezTo>
                  <a:pt x="1896044" y="-20700"/>
                  <a:pt x="2316646" y="19583"/>
                  <a:pt x="2595272" y="0"/>
                </a:cubicBezTo>
                <a:cubicBezTo>
                  <a:pt x="2616545" y="-3827"/>
                  <a:pt x="2640689" y="9132"/>
                  <a:pt x="2636790" y="27713"/>
                </a:cubicBezTo>
                <a:cubicBezTo>
                  <a:pt x="2679130" y="141700"/>
                  <a:pt x="2598756" y="333086"/>
                  <a:pt x="2636790" y="436729"/>
                </a:cubicBezTo>
                <a:cubicBezTo>
                  <a:pt x="2633566" y="449816"/>
                  <a:pt x="2622716" y="461153"/>
                  <a:pt x="2595272" y="464443"/>
                </a:cubicBezTo>
                <a:cubicBezTo>
                  <a:pt x="2317218" y="443922"/>
                  <a:pt x="2179382" y="463709"/>
                  <a:pt x="1956834" y="464443"/>
                </a:cubicBezTo>
                <a:cubicBezTo>
                  <a:pt x="1785368" y="485492"/>
                  <a:pt x="1669108" y="428918"/>
                  <a:pt x="1395007" y="464443"/>
                </a:cubicBezTo>
                <a:cubicBezTo>
                  <a:pt x="1128654" y="468766"/>
                  <a:pt x="877061" y="453633"/>
                  <a:pt x="756568" y="464443"/>
                </a:cubicBezTo>
                <a:cubicBezTo>
                  <a:pt x="599384" y="499040"/>
                  <a:pt x="362006" y="410950"/>
                  <a:pt x="41517" y="464443"/>
                </a:cubicBezTo>
                <a:cubicBezTo>
                  <a:pt x="18499" y="465315"/>
                  <a:pt x="6724" y="453528"/>
                  <a:pt x="0" y="436729"/>
                </a:cubicBezTo>
                <a:cubicBezTo>
                  <a:pt x="-26767" y="251093"/>
                  <a:pt x="40403" y="182617"/>
                  <a:pt x="0" y="27713"/>
                </a:cubicBezTo>
                <a:close/>
              </a:path>
              <a:path w="2636790" h="464443" fill="none" stroke="0" extrusionOk="0">
                <a:moveTo>
                  <a:pt x="0" y="27713"/>
                </a:moveTo>
                <a:cubicBezTo>
                  <a:pt x="-3500" y="9829"/>
                  <a:pt x="21757" y="470"/>
                  <a:pt x="41517" y="0"/>
                </a:cubicBezTo>
                <a:cubicBezTo>
                  <a:pt x="219126" y="1707"/>
                  <a:pt x="338198" y="33588"/>
                  <a:pt x="628881" y="0"/>
                </a:cubicBezTo>
                <a:cubicBezTo>
                  <a:pt x="909066" y="-61376"/>
                  <a:pt x="1080312" y="5776"/>
                  <a:pt x="1267319" y="0"/>
                </a:cubicBezTo>
                <a:cubicBezTo>
                  <a:pt x="1415731" y="-41188"/>
                  <a:pt x="1706927" y="10671"/>
                  <a:pt x="1854683" y="0"/>
                </a:cubicBezTo>
                <a:cubicBezTo>
                  <a:pt x="1965368" y="-27876"/>
                  <a:pt x="2367423" y="24728"/>
                  <a:pt x="2595272" y="0"/>
                </a:cubicBezTo>
                <a:cubicBezTo>
                  <a:pt x="2616478" y="3733"/>
                  <a:pt x="2632491" y="13413"/>
                  <a:pt x="2636790" y="27713"/>
                </a:cubicBezTo>
                <a:cubicBezTo>
                  <a:pt x="2624861" y="193810"/>
                  <a:pt x="2627573" y="310731"/>
                  <a:pt x="2636790" y="436729"/>
                </a:cubicBezTo>
                <a:cubicBezTo>
                  <a:pt x="2639654" y="449586"/>
                  <a:pt x="2620984" y="460942"/>
                  <a:pt x="2595272" y="464443"/>
                </a:cubicBezTo>
                <a:cubicBezTo>
                  <a:pt x="2399549" y="470427"/>
                  <a:pt x="2154509" y="411315"/>
                  <a:pt x="1982370" y="464443"/>
                </a:cubicBezTo>
                <a:cubicBezTo>
                  <a:pt x="1820955" y="521743"/>
                  <a:pt x="1543491" y="482471"/>
                  <a:pt x="1369470" y="464443"/>
                </a:cubicBezTo>
                <a:cubicBezTo>
                  <a:pt x="1182583" y="469060"/>
                  <a:pt x="1049648" y="445905"/>
                  <a:pt x="807643" y="464443"/>
                </a:cubicBezTo>
                <a:cubicBezTo>
                  <a:pt x="592680" y="512948"/>
                  <a:pt x="291896" y="413197"/>
                  <a:pt x="41517" y="464443"/>
                </a:cubicBezTo>
                <a:cubicBezTo>
                  <a:pt x="26581" y="464379"/>
                  <a:pt x="-3096" y="450804"/>
                  <a:pt x="0" y="436729"/>
                </a:cubicBezTo>
                <a:cubicBezTo>
                  <a:pt x="-90562" y="316910"/>
                  <a:pt x="43395" y="149327"/>
                  <a:pt x="0" y="27713"/>
                </a:cubicBezTo>
                <a:close/>
              </a:path>
            </a:pathLst>
          </a:custGeom>
          <a:solidFill>
            <a:schemeClr val="accent5"/>
          </a:solidFill>
          <a:ln w="15875">
            <a:solidFill>
              <a:schemeClr val="accent2"/>
            </a:solidFill>
            <a:extLst>
              <a:ext uri="{C807C97D-BFC1-408E-A445-0C87EB9F89A2}">
                <ask:lineSketchStyleProps xmlns:ask="http://schemas.microsoft.com/office/drawing/2018/sketchyshapes" sd="2146978718">
                  <a:custGeom>
                    <a:avLst/>
                    <a:gdLst>
                      <a:gd name="connsiteX0" fmla="*/ 0 w 2140604"/>
                      <a:gd name="connsiteY0" fmla="*/ 33705 h 564862"/>
                      <a:gd name="connsiteX1" fmla="*/ 33705 w 2140604"/>
                      <a:gd name="connsiteY1" fmla="*/ 0 h 564862"/>
                      <a:gd name="connsiteX2" fmla="*/ 510540 w 2140604"/>
                      <a:gd name="connsiteY2" fmla="*/ 0 h 564862"/>
                      <a:gd name="connsiteX3" fmla="*/ 1028838 w 2140604"/>
                      <a:gd name="connsiteY3" fmla="*/ 0 h 564862"/>
                      <a:gd name="connsiteX4" fmla="*/ 1505673 w 2140604"/>
                      <a:gd name="connsiteY4" fmla="*/ 0 h 564862"/>
                      <a:gd name="connsiteX5" fmla="*/ 2106899 w 2140604"/>
                      <a:gd name="connsiteY5" fmla="*/ 0 h 564862"/>
                      <a:gd name="connsiteX6" fmla="*/ 2140604 w 2140604"/>
                      <a:gd name="connsiteY6" fmla="*/ 33705 h 564862"/>
                      <a:gd name="connsiteX7" fmla="*/ 2140604 w 2140604"/>
                      <a:gd name="connsiteY7" fmla="*/ 531157 h 564862"/>
                      <a:gd name="connsiteX8" fmla="*/ 2106899 w 2140604"/>
                      <a:gd name="connsiteY8" fmla="*/ 564862 h 564862"/>
                      <a:gd name="connsiteX9" fmla="*/ 1609332 w 2140604"/>
                      <a:gd name="connsiteY9" fmla="*/ 564862 h 564862"/>
                      <a:gd name="connsiteX10" fmla="*/ 1111766 w 2140604"/>
                      <a:gd name="connsiteY10" fmla="*/ 564862 h 564862"/>
                      <a:gd name="connsiteX11" fmla="*/ 655663 w 2140604"/>
                      <a:gd name="connsiteY11" fmla="*/ 564862 h 564862"/>
                      <a:gd name="connsiteX12" fmla="*/ 33705 w 2140604"/>
                      <a:gd name="connsiteY12" fmla="*/ 564862 h 564862"/>
                      <a:gd name="connsiteX13" fmla="*/ 0 w 2140604"/>
                      <a:gd name="connsiteY13" fmla="*/ 531157 h 564862"/>
                      <a:gd name="connsiteX14" fmla="*/ 0 w 2140604"/>
                      <a:gd name="connsiteY14" fmla="*/ 33705 h 56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0604" h="564862" fill="none" extrusionOk="0">
                        <a:moveTo>
                          <a:pt x="0" y="33705"/>
                        </a:moveTo>
                        <a:cubicBezTo>
                          <a:pt x="-2782" y="11237"/>
                          <a:pt x="20090" y="-801"/>
                          <a:pt x="33705" y="0"/>
                        </a:cubicBezTo>
                        <a:cubicBezTo>
                          <a:pt x="172866" y="-35499"/>
                          <a:pt x="279749" y="47702"/>
                          <a:pt x="510540" y="0"/>
                        </a:cubicBezTo>
                        <a:cubicBezTo>
                          <a:pt x="741332" y="-47702"/>
                          <a:pt x="888936" y="54082"/>
                          <a:pt x="1028838" y="0"/>
                        </a:cubicBezTo>
                        <a:cubicBezTo>
                          <a:pt x="1168740" y="-54082"/>
                          <a:pt x="1397683" y="25778"/>
                          <a:pt x="1505673" y="0"/>
                        </a:cubicBezTo>
                        <a:cubicBezTo>
                          <a:pt x="1613663" y="-25778"/>
                          <a:pt x="1911656" y="35186"/>
                          <a:pt x="2106899" y="0"/>
                        </a:cubicBezTo>
                        <a:cubicBezTo>
                          <a:pt x="2123188" y="4650"/>
                          <a:pt x="2137422" y="18889"/>
                          <a:pt x="2140604" y="33705"/>
                        </a:cubicBezTo>
                        <a:cubicBezTo>
                          <a:pt x="2142809" y="234166"/>
                          <a:pt x="2140400" y="408117"/>
                          <a:pt x="2140604" y="531157"/>
                        </a:cubicBezTo>
                        <a:cubicBezTo>
                          <a:pt x="2141964" y="545941"/>
                          <a:pt x="2125898" y="564548"/>
                          <a:pt x="2106899" y="564862"/>
                        </a:cubicBezTo>
                        <a:cubicBezTo>
                          <a:pt x="1946593" y="587585"/>
                          <a:pt x="1743192" y="517445"/>
                          <a:pt x="1609332" y="564862"/>
                        </a:cubicBezTo>
                        <a:cubicBezTo>
                          <a:pt x="1475472" y="612279"/>
                          <a:pt x="1246033" y="554202"/>
                          <a:pt x="1111766" y="564862"/>
                        </a:cubicBezTo>
                        <a:cubicBezTo>
                          <a:pt x="977499" y="575522"/>
                          <a:pt x="865175" y="537081"/>
                          <a:pt x="655663" y="564862"/>
                        </a:cubicBezTo>
                        <a:cubicBezTo>
                          <a:pt x="446151" y="592643"/>
                          <a:pt x="238189" y="520078"/>
                          <a:pt x="33705" y="564862"/>
                        </a:cubicBezTo>
                        <a:cubicBezTo>
                          <a:pt x="20195" y="564899"/>
                          <a:pt x="-3752" y="545804"/>
                          <a:pt x="0" y="531157"/>
                        </a:cubicBezTo>
                        <a:cubicBezTo>
                          <a:pt x="-47621" y="378706"/>
                          <a:pt x="38512" y="188426"/>
                          <a:pt x="0" y="33705"/>
                        </a:cubicBezTo>
                        <a:close/>
                      </a:path>
                      <a:path w="2140604" h="564862" stroke="0" extrusionOk="0">
                        <a:moveTo>
                          <a:pt x="0" y="33705"/>
                        </a:moveTo>
                        <a:cubicBezTo>
                          <a:pt x="-595" y="19886"/>
                          <a:pt x="11905" y="1203"/>
                          <a:pt x="33705" y="0"/>
                        </a:cubicBezTo>
                        <a:cubicBezTo>
                          <a:pt x="259065" y="-23535"/>
                          <a:pt x="408029" y="26502"/>
                          <a:pt x="510540" y="0"/>
                        </a:cubicBezTo>
                        <a:cubicBezTo>
                          <a:pt x="613051" y="-26502"/>
                          <a:pt x="778643" y="51234"/>
                          <a:pt x="987374" y="0"/>
                        </a:cubicBezTo>
                        <a:cubicBezTo>
                          <a:pt x="1196105" y="-51234"/>
                          <a:pt x="1325936" y="50639"/>
                          <a:pt x="1443477" y="0"/>
                        </a:cubicBezTo>
                        <a:cubicBezTo>
                          <a:pt x="1561018" y="-50639"/>
                          <a:pt x="1892955" y="4537"/>
                          <a:pt x="2106899" y="0"/>
                        </a:cubicBezTo>
                        <a:cubicBezTo>
                          <a:pt x="2126625" y="-369"/>
                          <a:pt x="2143581" y="14856"/>
                          <a:pt x="2140604" y="33705"/>
                        </a:cubicBezTo>
                        <a:cubicBezTo>
                          <a:pt x="2167619" y="183007"/>
                          <a:pt x="2122204" y="376171"/>
                          <a:pt x="2140604" y="531157"/>
                        </a:cubicBezTo>
                        <a:cubicBezTo>
                          <a:pt x="2140936" y="547581"/>
                          <a:pt x="2125504" y="565706"/>
                          <a:pt x="2106899" y="564862"/>
                        </a:cubicBezTo>
                        <a:cubicBezTo>
                          <a:pt x="1890867" y="595864"/>
                          <a:pt x="1746213" y="562805"/>
                          <a:pt x="1588601" y="564862"/>
                        </a:cubicBezTo>
                        <a:cubicBezTo>
                          <a:pt x="1430989" y="566919"/>
                          <a:pt x="1355395" y="513401"/>
                          <a:pt x="1132498" y="564862"/>
                        </a:cubicBezTo>
                        <a:cubicBezTo>
                          <a:pt x="909601" y="616323"/>
                          <a:pt x="719848" y="552452"/>
                          <a:pt x="614199" y="564862"/>
                        </a:cubicBezTo>
                        <a:cubicBezTo>
                          <a:pt x="508550" y="577272"/>
                          <a:pt x="282120" y="560177"/>
                          <a:pt x="33705" y="564862"/>
                        </a:cubicBezTo>
                        <a:cubicBezTo>
                          <a:pt x="15802" y="564734"/>
                          <a:pt x="2568" y="550455"/>
                          <a:pt x="0" y="531157"/>
                        </a:cubicBezTo>
                        <a:cubicBezTo>
                          <a:pt x="-21755" y="307515"/>
                          <a:pt x="26945" y="247676"/>
                          <a:pt x="0" y="3370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61485DD4-33AB-1BD2-1AE6-F08C998A5C0B}"/>
              </a:ext>
            </a:extLst>
          </p:cNvPr>
          <p:cNvGrpSpPr/>
          <p:nvPr/>
        </p:nvGrpSpPr>
        <p:grpSpPr>
          <a:xfrm>
            <a:off x="750" y="970825"/>
            <a:ext cx="3805624" cy="2363913"/>
            <a:chOff x="-92580" y="966100"/>
            <a:chExt cx="3805624" cy="2363913"/>
          </a:xfrm>
        </p:grpSpPr>
        <p:pic>
          <p:nvPicPr>
            <p:cNvPr id="3" name="Picture 2" descr="Fossil Energy, Oil Embargo, Crude Oil">
              <a:extLst>
                <a:ext uri="{FF2B5EF4-FFF2-40B4-BE49-F238E27FC236}">
                  <a16:creationId xmlns:a16="http://schemas.microsoft.com/office/drawing/2014/main" id="{93ABDF29-0D05-4D72-3CD5-0FA14E15C3D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610" t="17552" r="28246" b="21578"/>
            <a:stretch/>
          </p:blipFill>
          <p:spPr bwMode="auto">
            <a:xfrm>
              <a:off x="2666605" y="966100"/>
              <a:ext cx="1046439" cy="1358430"/>
            </a:xfrm>
            <a:prstGeom prst="rect">
              <a:avLst/>
            </a:prstGeom>
            <a:solidFill>
              <a:schemeClr val="accent5"/>
            </a:solidFill>
          </p:spPr>
        </p:pic>
        <p:sp>
          <p:nvSpPr>
            <p:cNvPr id="12" name="TextBox 11">
              <a:extLst>
                <a:ext uri="{FF2B5EF4-FFF2-40B4-BE49-F238E27FC236}">
                  <a16:creationId xmlns:a16="http://schemas.microsoft.com/office/drawing/2014/main" id="{405470C3-0F53-8889-3A49-70DD93EFC40C}"/>
                </a:ext>
              </a:extLst>
            </p:cNvPr>
            <p:cNvSpPr txBox="1"/>
            <p:nvPr/>
          </p:nvSpPr>
          <p:spPr>
            <a:xfrm>
              <a:off x="593265" y="2378241"/>
              <a:ext cx="2619064" cy="461665"/>
            </a:xfrm>
            <a:prstGeom prst="rect">
              <a:avLst/>
            </a:prstGeom>
            <a:solidFill>
              <a:schemeClr val="accent5">
                <a:lumMod val="75000"/>
              </a:schemeClr>
            </a:solidFill>
          </p:spPr>
          <p:txBody>
            <a:bodyPr wrap="square" lIns="91440" tIns="45720" rIns="91440" bIns="45720" anchor="t">
              <a:spAutoFit/>
            </a:bodyPr>
            <a:lstStyle/>
            <a:p>
              <a:pPr algn="ctr"/>
              <a:r>
                <a:rPr lang="en-US" sz="2400" dirty="0">
                  <a:solidFill>
                    <a:schemeClr val="bg1"/>
                  </a:solidFill>
                  <a:latin typeface="Calibri"/>
                  <a:ea typeface="Lato"/>
                  <a:cs typeface="Lato"/>
                </a:rPr>
                <a:t>Oil is extracted</a:t>
              </a:r>
              <a:endParaRPr lang="en-US" dirty="0">
                <a:solidFill>
                  <a:schemeClr val="bg1"/>
                </a:solidFill>
                <a:latin typeface="Calibri"/>
                <a:ea typeface="Lato"/>
                <a:cs typeface="Lato"/>
              </a:endParaRPr>
            </a:p>
          </p:txBody>
        </p:sp>
        <p:sp>
          <p:nvSpPr>
            <p:cNvPr id="14" name="Oval 13">
              <a:extLst>
                <a:ext uri="{FF2B5EF4-FFF2-40B4-BE49-F238E27FC236}">
                  <a16:creationId xmlns:a16="http://schemas.microsoft.com/office/drawing/2014/main" id="{04E0550E-4DA6-8C0C-557C-355A838D3EB9}"/>
                </a:ext>
              </a:extLst>
            </p:cNvPr>
            <p:cNvSpPr/>
            <p:nvPr/>
          </p:nvSpPr>
          <p:spPr>
            <a:xfrm>
              <a:off x="-92580" y="1827803"/>
              <a:ext cx="944723" cy="99295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Calibri"/>
                  <a:ea typeface="Lato"/>
                  <a:cs typeface="Lato"/>
                </a:rPr>
                <a:t>1.</a:t>
              </a:r>
            </a:p>
          </p:txBody>
        </p:sp>
        <p:sp>
          <p:nvSpPr>
            <p:cNvPr id="30" name="Striped Right Arrow 51">
              <a:extLst>
                <a:ext uri="{FF2B5EF4-FFF2-40B4-BE49-F238E27FC236}">
                  <a16:creationId xmlns:a16="http://schemas.microsoft.com/office/drawing/2014/main" id="{EA0D4B2C-A43F-068F-AE67-D4FB7C5FE231}"/>
                </a:ext>
              </a:extLst>
            </p:cNvPr>
            <p:cNvSpPr/>
            <p:nvPr/>
          </p:nvSpPr>
          <p:spPr>
            <a:xfrm rot="3482658">
              <a:off x="75196" y="2737902"/>
              <a:ext cx="735838" cy="448383"/>
            </a:xfrm>
            <a:prstGeom prst="striped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alibri"/>
                <a:ea typeface="Lato"/>
                <a:cs typeface="Lato"/>
              </a:endParaRPr>
            </a:p>
          </p:txBody>
        </p:sp>
      </p:grpSp>
    </p:spTree>
    <p:extLst>
      <p:ext uri="{BB962C8B-B14F-4D97-AF65-F5344CB8AC3E}">
        <p14:creationId xmlns:p14="http://schemas.microsoft.com/office/powerpoint/2010/main" val="24052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3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3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3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dissolve">
                                      <p:cBhvr>
                                        <p:cTn id="22" dur="3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3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ssolve">
                                      <p:cBhvr>
                                        <p:cTn id="32" dur="3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80C5D31-E41C-1EA0-AE08-3DF65225FCA7}"/>
              </a:ext>
            </a:extLst>
          </p:cNvPr>
          <p:cNvPicPr>
            <a:picLocks noChangeAspect="1"/>
          </p:cNvPicPr>
          <p:nvPr/>
        </p:nvPicPr>
        <p:blipFill>
          <a:blip r:embed="rId3"/>
          <a:stretch>
            <a:fillRect/>
          </a:stretch>
        </p:blipFill>
        <p:spPr>
          <a:xfrm>
            <a:off x="0" y="-293474"/>
            <a:ext cx="12308858" cy="8078173"/>
          </a:xfrm>
          <a:prstGeom prst="rect">
            <a:avLst/>
          </a:prstGeom>
        </p:spPr>
      </p:pic>
      <p:sp>
        <p:nvSpPr>
          <p:cNvPr id="2" name="Title 1">
            <a:extLst>
              <a:ext uri="{FF2B5EF4-FFF2-40B4-BE49-F238E27FC236}">
                <a16:creationId xmlns:a16="http://schemas.microsoft.com/office/drawing/2014/main" id="{BA7CC58B-7945-4648-E2EC-7DCD1ABB7276}"/>
              </a:ext>
            </a:extLst>
          </p:cNvPr>
          <p:cNvSpPr>
            <a:spLocks noGrp="1"/>
          </p:cNvSpPr>
          <p:nvPr>
            <p:ph type="title"/>
          </p:nvPr>
        </p:nvSpPr>
        <p:spPr>
          <a:xfrm>
            <a:off x="237272" y="-4606"/>
            <a:ext cx="12308858" cy="1325563"/>
          </a:xfrm>
        </p:spPr>
        <p:txBody>
          <a:bodyPr/>
          <a:lstStyle/>
          <a:p>
            <a:r>
              <a:rPr lang="en-US">
                <a:solidFill>
                  <a:schemeClr val="accent2"/>
                </a:solidFill>
                <a:ea typeface="+mj-lt"/>
                <a:cs typeface="+mj-lt"/>
              </a:rPr>
              <a:t> 9 billion </a:t>
            </a:r>
            <a:r>
              <a:rPr lang="en-GB">
                <a:solidFill>
                  <a:schemeClr val="accent2"/>
                </a:solidFill>
                <a:ea typeface="+mj-lt"/>
                <a:cs typeface="+mj-lt"/>
              </a:rPr>
              <a:t>tonnes </a:t>
            </a:r>
            <a:br>
              <a:rPr lang="en-US">
                <a:solidFill>
                  <a:schemeClr val="accent2"/>
                </a:solidFill>
                <a:ea typeface="+mj-lt"/>
                <a:cs typeface="+mj-lt"/>
              </a:rPr>
            </a:br>
            <a:endParaRPr lang="en-US">
              <a:solidFill>
                <a:schemeClr val="accent2"/>
              </a:solidFill>
            </a:endParaRPr>
          </a:p>
        </p:txBody>
      </p:sp>
      <p:sp>
        <p:nvSpPr>
          <p:cNvPr id="3" name="TextBox 2">
            <a:extLst>
              <a:ext uri="{FF2B5EF4-FFF2-40B4-BE49-F238E27FC236}">
                <a16:creationId xmlns:a16="http://schemas.microsoft.com/office/drawing/2014/main" id="{1557D44B-351D-5A12-D4C7-FCD34354E9BC}"/>
              </a:ext>
            </a:extLst>
          </p:cNvPr>
          <p:cNvSpPr txBox="1"/>
          <p:nvPr/>
        </p:nvSpPr>
        <p:spPr>
          <a:xfrm>
            <a:off x="-1425216" y="5381442"/>
            <a:ext cx="146914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solidFill>
                  <a:schemeClr val="bg1"/>
                </a:solidFill>
                <a:latin typeface="ALBOROTO"/>
              </a:rPr>
              <a:t>250 000 empire state buildings </a:t>
            </a:r>
            <a:endParaRPr lang="en-US" sz="4800">
              <a:solidFill>
                <a:schemeClr val="bg1"/>
              </a:solidFill>
              <a:ea typeface="Lato"/>
              <a:cs typeface="Lato"/>
            </a:endParaRPr>
          </a:p>
        </p:txBody>
      </p:sp>
    </p:spTree>
    <p:extLst>
      <p:ext uri="{BB962C8B-B14F-4D97-AF65-F5344CB8AC3E}">
        <p14:creationId xmlns:p14="http://schemas.microsoft.com/office/powerpoint/2010/main" val="42906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A7BF4B-747D-D0E3-E393-C4556B933B8B}"/>
              </a:ext>
            </a:extLst>
          </p:cNvPr>
          <p:cNvSpPr/>
          <p:nvPr/>
        </p:nvSpPr>
        <p:spPr>
          <a:xfrm>
            <a:off x="0" y="2333773"/>
            <a:ext cx="12192000" cy="4652365"/>
          </a:xfrm>
          <a:prstGeom prst="rect">
            <a:avLst/>
          </a:pr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ID" b="1">
                <a:solidFill>
                  <a:schemeClr val="tx1">
                    <a:lumMod val="85000"/>
                    <a:lumOff val="15000"/>
                  </a:schemeClr>
                </a:solidFill>
                <a:ea typeface="Source Sans Pro" panose="020B0503030403020204" pitchFamily="34" charset="0"/>
                <a:cs typeface="Abhaya Libre" panose="02000503000000000000" pitchFamily="2" charset="0"/>
              </a:rPr>
              <a:t>Single Use Plastics are items made of plastic that you use only once.</a:t>
            </a:r>
            <a:endParaRPr lang="en-US" b="1">
              <a:solidFill>
                <a:schemeClr val="tx1">
                  <a:lumMod val="85000"/>
                  <a:lumOff val="15000"/>
                </a:schemeClr>
              </a:solidFill>
              <a:ea typeface="Source Sans Pro" panose="020B0503030403020204" pitchFamily="34" charset="0"/>
              <a:cs typeface="Abhaya Libre" panose="02000503000000000000" pitchFamily="2" charset="0"/>
            </a:endParaRPr>
          </a:p>
        </p:txBody>
      </p:sp>
      <p:pic>
        <p:nvPicPr>
          <p:cNvPr id="24" name="Picture 2">
            <a:extLst>
              <a:ext uri="{FF2B5EF4-FFF2-40B4-BE49-F238E27FC236}">
                <a16:creationId xmlns:a16="http://schemas.microsoft.com/office/drawing/2014/main" id="{F8D51462-A124-5EF2-138F-4BA2B4AEB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8" y="1460054"/>
            <a:ext cx="7441303" cy="5457379"/>
          </a:xfrm>
          <a:prstGeom prst="rect">
            <a:avLst/>
          </a:prstGeom>
          <a:noFill/>
          <a:extLst>
            <a:ext uri="{909E8E84-426E-40DD-AFC4-6F175D3DCCD1}">
              <a14:hiddenFill xmlns:a14="http://schemas.microsoft.com/office/drawing/2010/main">
                <a:solidFill>
                  <a:srgbClr val="FFFFFF"/>
                </a:solidFill>
              </a14:hiddenFill>
            </a:ext>
          </a:extLst>
        </p:spPr>
      </p:pic>
      <p:sp>
        <p:nvSpPr>
          <p:cNvPr id="13" name="Arc 12">
            <a:extLst>
              <a:ext uri="{FF2B5EF4-FFF2-40B4-BE49-F238E27FC236}">
                <a16:creationId xmlns:a16="http://schemas.microsoft.com/office/drawing/2014/main" id="{4559A448-2AE7-D611-7E92-01192439DA0B}"/>
              </a:ext>
            </a:extLst>
          </p:cNvPr>
          <p:cNvSpPr/>
          <p:nvPr/>
        </p:nvSpPr>
        <p:spPr>
          <a:xfrm rot="5400000">
            <a:off x="-3727559" y="-2812090"/>
            <a:ext cx="7218443" cy="6854861"/>
          </a:xfrm>
          <a:prstGeom prst="arc">
            <a:avLst>
              <a:gd name="adj1" fmla="val 17592647"/>
              <a:gd name="adj2" fmla="val 6256"/>
            </a:avLst>
          </a:prstGeom>
          <a:ln w="22225">
            <a:solidFill>
              <a:schemeClr val="tx1"/>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ubtitle 2">
            <a:extLst>
              <a:ext uri="{FF2B5EF4-FFF2-40B4-BE49-F238E27FC236}">
                <a16:creationId xmlns:a16="http://schemas.microsoft.com/office/drawing/2014/main" id="{A3218199-8F91-AB50-CAC1-2B0739E835B0}"/>
              </a:ext>
            </a:extLst>
          </p:cNvPr>
          <p:cNvSpPr txBox="1">
            <a:spLocks/>
          </p:cNvSpPr>
          <p:nvPr/>
        </p:nvSpPr>
        <p:spPr>
          <a:xfrm>
            <a:off x="99810" y="1868629"/>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3" name="TextBox 22">
            <a:extLst>
              <a:ext uri="{FF2B5EF4-FFF2-40B4-BE49-F238E27FC236}">
                <a16:creationId xmlns:a16="http://schemas.microsoft.com/office/drawing/2014/main" id="{FA6423FA-EAD3-8F07-9C29-0E49BDB298F8}"/>
              </a:ext>
            </a:extLst>
          </p:cNvPr>
          <p:cNvSpPr txBox="1"/>
          <p:nvPr/>
        </p:nvSpPr>
        <p:spPr>
          <a:xfrm>
            <a:off x="5304003" y="885955"/>
            <a:ext cx="243978" cy="369332"/>
          </a:xfrm>
          <a:prstGeom prst="rect">
            <a:avLst/>
          </a:prstGeom>
          <a:noFill/>
        </p:spPr>
        <p:txBody>
          <a:bodyPr wrap="none" rtlCol="0">
            <a:spAutoFit/>
          </a:bodyPr>
          <a:lstStyle/>
          <a:p>
            <a:r>
              <a:rPr lang="en-US"/>
              <a:t> </a:t>
            </a:r>
          </a:p>
        </p:txBody>
      </p:sp>
      <p:sp>
        <p:nvSpPr>
          <p:cNvPr id="21" name="Title 1">
            <a:extLst>
              <a:ext uri="{FF2B5EF4-FFF2-40B4-BE49-F238E27FC236}">
                <a16:creationId xmlns:a16="http://schemas.microsoft.com/office/drawing/2014/main" id="{CFE0D35D-76BE-B257-12A7-873B45BDDA67}"/>
              </a:ext>
            </a:extLst>
          </p:cNvPr>
          <p:cNvSpPr txBox="1">
            <a:spLocks/>
          </p:cNvSpPr>
          <p:nvPr/>
        </p:nvSpPr>
        <p:spPr>
          <a:xfrm rot="21336258">
            <a:off x="2803338" y="3638121"/>
            <a:ext cx="6773871" cy="118368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000"/>
          </a:p>
        </p:txBody>
      </p:sp>
      <p:sp>
        <p:nvSpPr>
          <p:cNvPr id="26" name="Rectangle 25">
            <a:extLst>
              <a:ext uri="{FF2B5EF4-FFF2-40B4-BE49-F238E27FC236}">
                <a16:creationId xmlns:a16="http://schemas.microsoft.com/office/drawing/2014/main" id="{94B05C2A-006A-3981-7D6A-057701594209}"/>
              </a:ext>
            </a:extLst>
          </p:cNvPr>
          <p:cNvSpPr/>
          <p:nvPr/>
        </p:nvSpPr>
        <p:spPr>
          <a:xfrm>
            <a:off x="7518560" y="3966286"/>
            <a:ext cx="3892173" cy="782394"/>
          </a:xfrm>
          <a:prstGeom prst="rect">
            <a:avLst/>
          </a:prstGeom>
        </p:spPr>
        <p:txBody>
          <a:bodyPr wrap="square">
            <a:spAutoFit/>
          </a:bodyPr>
          <a:lstStyle/>
          <a:p>
            <a:pPr>
              <a:lnSpc>
                <a:spcPct val="150000"/>
              </a:lnSpc>
            </a:pPr>
            <a:r>
              <a:rPr lang="en-ID" sz="1600" b="1" dirty="0">
                <a:solidFill>
                  <a:schemeClr val="tx1">
                    <a:lumMod val="85000"/>
                    <a:lumOff val="15000"/>
                  </a:schemeClr>
                </a:solidFill>
                <a:ea typeface="Source Sans Pro" panose="020B0503030403020204" pitchFamily="34" charset="0"/>
                <a:cs typeface="Abhaya Libre" panose="02000503000000000000" pitchFamily="2" charset="0"/>
              </a:rPr>
              <a:t>All plastic that has ever been made still exists in the world today</a:t>
            </a:r>
            <a:endParaRPr lang="en-ID" sz="1100" b="1" dirty="0">
              <a:solidFill>
                <a:schemeClr val="tx1">
                  <a:lumMod val="85000"/>
                  <a:lumOff val="15000"/>
                </a:schemeClr>
              </a:solidFill>
              <a:ea typeface="Source Sans Pro" panose="020B0503030403020204" pitchFamily="34" charset="0"/>
              <a:cs typeface="Abhaya Libre" panose="02000503000000000000" pitchFamily="2" charset="0"/>
            </a:endParaRPr>
          </a:p>
        </p:txBody>
      </p:sp>
      <p:grpSp>
        <p:nvGrpSpPr>
          <p:cNvPr id="36" name="Group 35">
            <a:extLst>
              <a:ext uri="{FF2B5EF4-FFF2-40B4-BE49-F238E27FC236}">
                <a16:creationId xmlns:a16="http://schemas.microsoft.com/office/drawing/2014/main" id="{5A30F5D5-CEA2-953C-8819-8CA6D3C5BDE2}"/>
              </a:ext>
            </a:extLst>
          </p:cNvPr>
          <p:cNvGrpSpPr/>
          <p:nvPr/>
        </p:nvGrpSpPr>
        <p:grpSpPr>
          <a:xfrm>
            <a:off x="7020105" y="3346863"/>
            <a:ext cx="5180294" cy="592484"/>
            <a:chOff x="7020104" y="3346863"/>
            <a:chExt cx="5256199" cy="592484"/>
          </a:xfrm>
        </p:grpSpPr>
        <p:sp>
          <p:nvSpPr>
            <p:cNvPr id="12" name="Rectangle 11">
              <a:extLst>
                <a:ext uri="{FF2B5EF4-FFF2-40B4-BE49-F238E27FC236}">
                  <a16:creationId xmlns:a16="http://schemas.microsoft.com/office/drawing/2014/main" id="{2723A235-C290-A4BC-B8BB-B8F3F309A6A2}"/>
                </a:ext>
              </a:extLst>
            </p:cNvPr>
            <p:cNvSpPr/>
            <p:nvPr/>
          </p:nvSpPr>
          <p:spPr>
            <a:xfrm>
              <a:off x="7430220" y="3434059"/>
              <a:ext cx="4846083" cy="463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5" name="Oval 24">
              <a:extLst>
                <a:ext uri="{FF2B5EF4-FFF2-40B4-BE49-F238E27FC236}">
                  <a16:creationId xmlns:a16="http://schemas.microsoft.com/office/drawing/2014/main" id="{2CBDB955-0451-DC95-A349-0785FFD42D2A}"/>
                </a:ext>
              </a:extLst>
            </p:cNvPr>
            <p:cNvSpPr/>
            <p:nvPr/>
          </p:nvSpPr>
          <p:spPr>
            <a:xfrm>
              <a:off x="7020104" y="3346863"/>
              <a:ext cx="592484" cy="592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20E0FF5-67B0-3DE8-D1CF-EE6A98CCB9D4}"/>
                </a:ext>
              </a:extLst>
            </p:cNvPr>
            <p:cNvSpPr txBox="1"/>
            <p:nvPr/>
          </p:nvSpPr>
          <p:spPr>
            <a:xfrm>
              <a:off x="7612588" y="3495139"/>
              <a:ext cx="2614886" cy="369332"/>
            </a:xfrm>
            <a:prstGeom prst="rect">
              <a:avLst/>
            </a:prstGeom>
            <a:noFill/>
          </p:spPr>
          <p:txBody>
            <a:bodyPr wrap="square">
              <a:spAutoFit/>
            </a:bodyPr>
            <a:lstStyle/>
            <a:p>
              <a:r>
                <a:rPr lang="en-US" b="1">
                  <a:solidFill>
                    <a:schemeClr val="bg1"/>
                  </a:solidFill>
                  <a:latin typeface="+mj-lt"/>
                </a:rPr>
                <a:t>Why do they matter?</a:t>
              </a:r>
            </a:p>
          </p:txBody>
        </p:sp>
      </p:grpSp>
      <p:grpSp>
        <p:nvGrpSpPr>
          <p:cNvPr id="35" name="Group 34">
            <a:extLst>
              <a:ext uri="{FF2B5EF4-FFF2-40B4-BE49-F238E27FC236}">
                <a16:creationId xmlns:a16="http://schemas.microsoft.com/office/drawing/2014/main" id="{86F6FF89-AD53-8225-8EAE-CCE6F333AAB3}"/>
              </a:ext>
            </a:extLst>
          </p:cNvPr>
          <p:cNvGrpSpPr/>
          <p:nvPr/>
        </p:nvGrpSpPr>
        <p:grpSpPr>
          <a:xfrm>
            <a:off x="7032265" y="2085585"/>
            <a:ext cx="5168133" cy="592484"/>
            <a:chOff x="7032265" y="2022176"/>
            <a:chExt cx="5244038" cy="592484"/>
          </a:xfrm>
        </p:grpSpPr>
        <p:sp>
          <p:nvSpPr>
            <p:cNvPr id="22" name="Rectangle 21">
              <a:extLst>
                <a:ext uri="{FF2B5EF4-FFF2-40B4-BE49-F238E27FC236}">
                  <a16:creationId xmlns:a16="http://schemas.microsoft.com/office/drawing/2014/main" id="{E00F49AC-4541-4354-1D1B-B9A0C4BA0867}"/>
                </a:ext>
              </a:extLst>
            </p:cNvPr>
            <p:cNvSpPr/>
            <p:nvPr/>
          </p:nvSpPr>
          <p:spPr>
            <a:xfrm>
              <a:off x="7430219" y="2102122"/>
              <a:ext cx="4846084" cy="463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9" name="Oval 28">
              <a:extLst>
                <a:ext uri="{FF2B5EF4-FFF2-40B4-BE49-F238E27FC236}">
                  <a16:creationId xmlns:a16="http://schemas.microsoft.com/office/drawing/2014/main" id="{659AF218-B47F-DB5A-A585-0EBC4A834B9B}"/>
                </a:ext>
              </a:extLst>
            </p:cNvPr>
            <p:cNvSpPr/>
            <p:nvPr/>
          </p:nvSpPr>
          <p:spPr>
            <a:xfrm>
              <a:off x="7032265" y="2022176"/>
              <a:ext cx="592484" cy="592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2CF5E2C-850C-9679-BDA8-C35D74C9045E}"/>
                </a:ext>
              </a:extLst>
            </p:cNvPr>
            <p:cNvSpPr txBox="1"/>
            <p:nvPr/>
          </p:nvSpPr>
          <p:spPr>
            <a:xfrm>
              <a:off x="7612587" y="2192474"/>
              <a:ext cx="4326847" cy="369332"/>
            </a:xfrm>
            <a:prstGeom prst="rect">
              <a:avLst/>
            </a:prstGeom>
            <a:noFill/>
          </p:spPr>
          <p:txBody>
            <a:bodyPr wrap="square">
              <a:spAutoFit/>
            </a:bodyPr>
            <a:lstStyle/>
            <a:p>
              <a:r>
                <a:rPr lang="en-US" b="1">
                  <a:solidFill>
                    <a:schemeClr val="bg1"/>
                  </a:solidFill>
                  <a:latin typeface="+mj-lt"/>
                </a:rPr>
                <a:t>What are Single use plastics?</a:t>
              </a:r>
            </a:p>
          </p:txBody>
        </p:sp>
      </p:grpSp>
      <p:sp>
        <p:nvSpPr>
          <p:cNvPr id="32" name="Rectangle 31">
            <a:extLst>
              <a:ext uri="{FF2B5EF4-FFF2-40B4-BE49-F238E27FC236}">
                <a16:creationId xmlns:a16="http://schemas.microsoft.com/office/drawing/2014/main" id="{FE7A2120-7165-5BAF-40AE-4FBAF093BA9B}"/>
              </a:ext>
            </a:extLst>
          </p:cNvPr>
          <p:cNvSpPr/>
          <p:nvPr/>
        </p:nvSpPr>
        <p:spPr>
          <a:xfrm>
            <a:off x="7612588" y="5334154"/>
            <a:ext cx="4255818" cy="1521057"/>
          </a:xfrm>
          <a:prstGeom prst="rect">
            <a:avLst/>
          </a:prstGeom>
        </p:spPr>
        <p:txBody>
          <a:bodyPr wrap="square" lIns="91440" tIns="45720" rIns="91440" bIns="45720" anchor="t">
            <a:spAutoFit/>
          </a:bodyPr>
          <a:lstStyle/>
          <a:p>
            <a:pPr>
              <a:lnSpc>
                <a:spcPct val="150000"/>
              </a:lnSpc>
            </a:pPr>
            <a:r>
              <a:rPr lang="en-ID" sz="1600" b="1" dirty="0">
                <a:solidFill>
                  <a:schemeClr val="tx1">
                    <a:lumMod val="85000"/>
                    <a:lumOff val="15000"/>
                  </a:schemeClr>
                </a:solidFill>
                <a:ea typeface="Source Sans Pro"/>
                <a:cs typeface="Abhaya Libre" panose="02000503000000000000" pitchFamily="2" charset="0"/>
              </a:rPr>
              <a:t>If we use an item only once then all the energy and resources that went into making that item has to be repeated again and again. </a:t>
            </a:r>
            <a:endParaRPr lang="en-ID" sz="1100" b="1" dirty="0">
              <a:solidFill>
                <a:schemeClr val="tx1">
                  <a:lumMod val="85000"/>
                  <a:lumOff val="15000"/>
                </a:schemeClr>
              </a:solidFill>
              <a:ea typeface="Source Sans Pro" panose="020B0503030403020204" pitchFamily="34" charset="0"/>
              <a:cs typeface="Abhaya Libre" panose="02000503000000000000" pitchFamily="2" charset="0"/>
            </a:endParaRPr>
          </a:p>
        </p:txBody>
      </p:sp>
      <p:grpSp>
        <p:nvGrpSpPr>
          <p:cNvPr id="37" name="Group 36">
            <a:extLst>
              <a:ext uri="{FF2B5EF4-FFF2-40B4-BE49-F238E27FC236}">
                <a16:creationId xmlns:a16="http://schemas.microsoft.com/office/drawing/2014/main" id="{BD8B35F6-3498-792D-7223-739B3FCBABDF}"/>
              </a:ext>
            </a:extLst>
          </p:cNvPr>
          <p:cNvGrpSpPr/>
          <p:nvPr/>
        </p:nvGrpSpPr>
        <p:grpSpPr>
          <a:xfrm>
            <a:off x="7027090" y="4805462"/>
            <a:ext cx="5173308" cy="592484"/>
            <a:chOff x="7027090" y="4805462"/>
            <a:chExt cx="5354794" cy="592484"/>
          </a:xfrm>
        </p:grpSpPr>
        <p:sp>
          <p:nvSpPr>
            <p:cNvPr id="9" name="Rectangle 8">
              <a:extLst>
                <a:ext uri="{FF2B5EF4-FFF2-40B4-BE49-F238E27FC236}">
                  <a16:creationId xmlns:a16="http://schemas.microsoft.com/office/drawing/2014/main" id="{579E1588-1F18-B29F-C21E-AD4689C13DF0}"/>
                </a:ext>
              </a:extLst>
            </p:cNvPr>
            <p:cNvSpPr/>
            <p:nvPr/>
          </p:nvSpPr>
          <p:spPr>
            <a:xfrm>
              <a:off x="7535801" y="4860514"/>
              <a:ext cx="4846083" cy="463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8" name="Oval 27">
              <a:extLst>
                <a:ext uri="{FF2B5EF4-FFF2-40B4-BE49-F238E27FC236}">
                  <a16:creationId xmlns:a16="http://schemas.microsoft.com/office/drawing/2014/main" id="{DC73F1EA-8684-54B7-F312-113EC13C91A6}"/>
                </a:ext>
              </a:extLst>
            </p:cNvPr>
            <p:cNvSpPr/>
            <p:nvPr/>
          </p:nvSpPr>
          <p:spPr>
            <a:xfrm>
              <a:off x="7027090" y="4805462"/>
              <a:ext cx="592484" cy="5924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B34FA72-B0F7-16B7-EC31-BCB09070798A}"/>
                </a:ext>
              </a:extLst>
            </p:cNvPr>
            <p:cNvSpPr txBox="1"/>
            <p:nvPr/>
          </p:nvSpPr>
          <p:spPr>
            <a:xfrm>
              <a:off x="7538966" y="4859189"/>
              <a:ext cx="3469162" cy="369332"/>
            </a:xfrm>
            <a:prstGeom prst="rect">
              <a:avLst/>
            </a:prstGeom>
            <a:noFill/>
          </p:spPr>
          <p:txBody>
            <a:bodyPr wrap="square">
              <a:spAutoFit/>
            </a:bodyPr>
            <a:lstStyle/>
            <a:p>
              <a:r>
                <a:rPr lang="en-US" b="1">
                  <a:solidFill>
                    <a:schemeClr val="bg1"/>
                  </a:solidFill>
                  <a:latin typeface="+mj-lt"/>
                </a:rPr>
                <a:t>How does that impact the world?</a:t>
              </a:r>
            </a:p>
          </p:txBody>
        </p:sp>
      </p:grpSp>
      <p:sp>
        <p:nvSpPr>
          <p:cNvPr id="34" name="TextBox 33">
            <a:extLst>
              <a:ext uri="{FF2B5EF4-FFF2-40B4-BE49-F238E27FC236}">
                <a16:creationId xmlns:a16="http://schemas.microsoft.com/office/drawing/2014/main" id="{61CF806C-DE73-AF00-8C48-CC711D029C36}"/>
              </a:ext>
            </a:extLst>
          </p:cNvPr>
          <p:cNvSpPr txBox="1"/>
          <p:nvPr/>
        </p:nvSpPr>
        <p:spPr>
          <a:xfrm>
            <a:off x="7575642" y="2632604"/>
            <a:ext cx="4160958" cy="1107996"/>
          </a:xfrm>
          <a:prstGeom prst="rect">
            <a:avLst/>
          </a:prstGeom>
          <a:noFill/>
        </p:spPr>
        <p:txBody>
          <a:bodyPr wrap="square" rtlCol="0">
            <a:spAutoFit/>
          </a:bodyPr>
          <a:lstStyle/>
          <a:p>
            <a:pPr>
              <a:lnSpc>
                <a:spcPct val="150000"/>
              </a:lnSpc>
            </a:pPr>
            <a:r>
              <a:rPr lang="en-ID" sz="1600" b="1" dirty="0">
                <a:solidFill>
                  <a:schemeClr val="tx1">
                    <a:lumMod val="85000"/>
                    <a:lumOff val="15000"/>
                  </a:schemeClr>
                </a:solidFill>
                <a:ea typeface="Source Sans Pro" panose="020B0503030403020204" pitchFamily="34" charset="0"/>
                <a:cs typeface="Abhaya Libre" panose="02000503000000000000" pitchFamily="2" charset="0"/>
              </a:rPr>
              <a:t>Single use plastics are items made of plastic that you use only once.</a:t>
            </a:r>
            <a:endParaRPr lang="en-US" sz="1600" b="1" dirty="0">
              <a:solidFill>
                <a:schemeClr val="tx1">
                  <a:lumMod val="85000"/>
                  <a:lumOff val="15000"/>
                </a:schemeClr>
              </a:solidFill>
              <a:ea typeface="Source Sans Pro" panose="020B0503030403020204" pitchFamily="34" charset="0"/>
              <a:cs typeface="Abhaya Libre" panose="02000503000000000000" pitchFamily="2" charset="0"/>
            </a:endParaRPr>
          </a:p>
          <a:p>
            <a:endParaRPr lang="en-US" sz="1600" dirty="0"/>
          </a:p>
        </p:txBody>
      </p:sp>
      <p:sp>
        <p:nvSpPr>
          <p:cNvPr id="14" name="Rectangle 13">
            <a:extLst>
              <a:ext uri="{FF2B5EF4-FFF2-40B4-BE49-F238E27FC236}">
                <a16:creationId xmlns:a16="http://schemas.microsoft.com/office/drawing/2014/main" id="{3E6A2199-627C-6808-7987-3893D3964181}"/>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821D362-977D-43A6-FC51-6BD20CCD9BBD}"/>
              </a:ext>
            </a:extLst>
          </p:cNvPr>
          <p:cNvSpPr txBox="1">
            <a:spLocks/>
          </p:cNvSpPr>
          <p:nvPr/>
        </p:nvSpPr>
        <p:spPr>
          <a:xfrm>
            <a:off x="4206524" y="317398"/>
            <a:ext cx="6088943" cy="688664"/>
          </a:xfrm>
          <a:prstGeom prst="rect">
            <a:avLst/>
          </a:prstGeom>
          <a:solidFill>
            <a:srgbClr val="002060"/>
          </a:solidFill>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400" dirty="0">
                <a:solidFill>
                  <a:schemeClr val="bg1"/>
                </a:solidFill>
              </a:rPr>
              <a:t>OCEAN GYRES</a:t>
            </a:r>
            <a:br>
              <a:rPr lang="en-US" sz="4400" dirty="0">
                <a:solidFill>
                  <a:schemeClr val="bg1"/>
                </a:solidFill>
              </a:rPr>
            </a:br>
            <a:br>
              <a:rPr lang="en-US" sz="4400" dirty="0">
                <a:solidFill>
                  <a:schemeClr val="bg1"/>
                </a:solidFill>
              </a:rPr>
            </a:br>
            <a:r>
              <a:rPr lang="en-US" sz="4400" dirty="0">
                <a:solidFill>
                  <a:schemeClr val="bg1"/>
                </a:solidFill>
              </a:rPr>
              <a:t>			</a:t>
            </a:r>
          </a:p>
        </p:txBody>
      </p:sp>
      <p:sp>
        <p:nvSpPr>
          <p:cNvPr id="6" name="Freeform: Shape 5">
            <a:extLst>
              <a:ext uri="{FF2B5EF4-FFF2-40B4-BE49-F238E27FC236}">
                <a16:creationId xmlns:a16="http://schemas.microsoft.com/office/drawing/2014/main" id="{C1AAA862-A330-936B-5C3A-878DF0E8A88C}"/>
              </a:ext>
            </a:extLst>
          </p:cNvPr>
          <p:cNvSpPr/>
          <p:nvPr/>
        </p:nvSpPr>
        <p:spPr>
          <a:xfrm>
            <a:off x="8789275" y="-908442"/>
            <a:ext cx="3426839" cy="4399810"/>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7" name="Picture 16">
            <a:extLst>
              <a:ext uri="{FF2B5EF4-FFF2-40B4-BE49-F238E27FC236}">
                <a16:creationId xmlns:a16="http://schemas.microsoft.com/office/drawing/2014/main" id="{8422FFEF-4A3A-7256-7342-269249F10BCC}"/>
              </a:ext>
            </a:extLst>
          </p:cNvPr>
          <p:cNvPicPr>
            <a:picLocks noChangeAspect="1"/>
          </p:cNvPicPr>
          <p:nvPr/>
        </p:nvPicPr>
        <p:blipFill>
          <a:blip r:embed="rId4">
            <a:duotone>
              <a:prstClr val="black"/>
              <a:schemeClr val="accent3">
                <a:tint val="45000"/>
                <a:satMod val="400000"/>
              </a:schemeClr>
            </a:duotone>
          </a:blip>
          <a:stretch>
            <a:fillRect/>
          </a:stretch>
        </p:blipFill>
        <p:spPr>
          <a:xfrm>
            <a:off x="9653860" y="-61946"/>
            <a:ext cx="2750816" cy="2750816"/>
          </a:xfrm>
          <a:prstGeom prst="rect">
            <a:avLst/>
          </a:prstGeom>
        </p:spPr>
      </p:pic>
      <p:sp>
        <p:nvSpPr>
          <p:cNvPr id="2" name="Freeform: Shape 25">
            <a:extLst>
              <a:ext uri="{FF2B5EF4-FFF2-40B4-BE49-F238E27FC236}">
                <a16:creationId xmlns:a16="http://schemas.microsoft.com/office/drawing/2014/main" id="{D2540038-7983-20C4-4F1A-DC0C6A12426E}"/>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Freeform: Shape 28">
            <a:extLst>
              <a:ext uri="{FF2B5EF4-FFF2-40B4-BE49-F238E27FC236}">
                <a16:creationId xmlns:a16="http://schemas.microsoft.com/office/drawing/2014/main" id="{5A9830C6-D5CF-E576-C95D-501EDC7798F1}"/>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4B545231-70FE-AE01-F68E-5DB67FCFCD9B}"/>
              </a:ext>
            </a:extLst>
          </p:cNvPr>
          <p:cNvSpPr>
            <a:spLocks noGrp="1"/>
          </p:cNvSpPr>
          <p:nvPr>
            <p:ph type="title"/>
          </p:nvPr>
        </p:nvSpPr>
        <p:spPr>
          <a:xfrm>
            <a:off x="132806" y="69877"/>
            <a:ext cx="1623398" cy="1325563"/>
          </a:xfrm>
        </p:spPr>
        <p:txBody>
          <a:bodyPr/>
          <a:lstStyle/>
          <a:p>
            <a:pPr algn="ctr"/>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spTree>
    <p:extLst>
      <p:ext uri="{BB962C8B-B14F-4D97-AF65-F5344CB8AC3E}">
        <p14:creationId xmlns:p14="http://schemas.microsoft.com/office/powerpoint/2010/main" val="38743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dissolv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Free photos of Hd wallpaper">
            <a:extLst>
              <a:ext uri="{FF2B5EF4-FFF2-40B4-BE49-F238E27FC236}">
                <a16:creationId xmlns:a16="http://schemas.microsoft.com/office/drawing/2014/main" id="{232BB1BB-292B-7323-0A7E-A434FDC42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15" y="-41848"/>
            <a:ext cx="12368005" cy="78121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D9F9E4-EE55-C357-F8AA-B649094E067E}"/>
              </a:ext>
            </a:extLst>
          </p:cNvPr>
          <p:cNvSpPr/>
          <p:nvPr/>
        </p:nvSpPr>
        <p:spPr>
          <a:xfrm>
            <a:off x="1419436" y="86438"/>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24FCECAB-CE9F-2671-013F-E1F497A5A826}"/>
              </a:ext>
            </a:extLst>
          </p:cNvPr>
          <p:cNvSpPr/>
          <p:nvPr/>
        </p:nvSpPr>
        <p:spPr>
          <a:xfrm>
            <a:off x="8823336" y="1744696"/>
            <a:ext cx="2302122" cy="2302122"/>
          </a:xfrm>
          <a:prstGeom prst="ellipse">
            <a:avLst/>
          </a:prstGeom>
          <a:ln w="22225">
            <a:solidFill>
              <a:schemeClr val="accent5"/>
            </a:solidFill>
            <a:prstDash val="dash"/>
            <a:extLst>
              <a:ext uri="{C807C97D-BFC1-408E-A445-0C87EB9F89A2}">
                <ask:lineSketchStyleProps xmlns:ask="http://schemas.microsoft.com/office/drawing/2018/sketchyshapes" sd="1219033472">
                  <a:custGeom>
                    <a:avLst/>
                    <a:gdLst>
                      <a:gd name="connsiteX0" fmla="*/ 4393546 w 6752033"/>
                      <a:gd name="connsiteY0" fmla="*/ 149084 h 6411943"/>
                      <a:gd name="connsiteX1" fmla="*/ 6742567 w 6752033"/>
                      <a:gd name="connsiteY1" fmla="*/ 2966046 h 6411943"/>
                      <a:gd name="connsiteX2" fmla="*/ 6114144 w 6752033"/>
                      <a:gd name="connsiteY2" fmla="*/ 3010832 h 6411943"/>
                      <a:gd name="connsiteX3" fmla="*/ 5586718 w 6752033"/>
                      <a:gd name="connsiteY3" fmla="*/ 3048421 h 6411943"/>
                      <a:gd name="connsiteX4" fmla="*/ 5092958 w 6752033"/>
                      <a:gd name="connsiteY4" fmla="*/ 3083610 h 6411943"/>
                      <a:gd name="connsiteX5" fmla="*/ 4498200 w 6752033"/>
                      <a:gd name="connsiteY5" fmla="*/ 3125997 h 6411943"/>
                      <a:gd name="connsiteX6" fmla="*/ 3970774 w 6752033"/>
                      <a:gd name="connsiteY6" fmla="*/ 3163585 h 6411943"/>
                      <a:gd name="connsiteX7" fmla="*/ 3376017 w 6752033"/>
                      <a:gd name="connsiteY7" fmla="*/ 3205972 h 6411943"/>
                      <a:gd name="connsiteX8" fmla="*/ 3525255 w 6752033"/>
                      <a:gd name="connsiteY8" fmla="*/ 2757628 h 6411943"/>
                      <a:gd name="connsiteX9" fmla="*/ 3694843 w 6752033"/>
                      <a:gd name="connsiteY9" fmla="*/ 2248147 h 6411943"/>
                      <a:gd name="connsiteX10" fmla="*/ 3884782 w 6752033"/>
                      <a:gd name="connsiteY10" fmla="*/ 1677528 h 6411943"/>
                      <a:gd name="connsiteX11" fmla="*/ 4044194 w 6752033"/>
                      <a:gd name="connsiteY11" fmla="*/ 1198616 h 6411943"/>
                      <a:gd name="connsiteX12" fmla="*/ 4203607 w 6752033"/>
                      <a:gd name="connsiteY12" fmla="*/ 719703 h 6411943"/>
                      <a:gd name="connsiteX13" fmla="*/ 4393546 w 6752033"/>
                      <a:gd name="connsiteY13" fmla="*/ 149084 h 6411943"/>
                      <a:gd name="connsiteX0" fmla="*/ 4393546 w 6752033"/>
                      <a:gd name="connsiteY0" fmla="*/ 149084 h 6411943"/>
                      <a:gd name="connsiteX1" fmla="*/ 6742567 w 6752033"/>
                      <a:gd name="connsiteY1" fmla="*/ 2966046 h 6411943"/>
                    </a:gdLst>
                    <a:ahLst/>
                    <a:cxnLst>
                      <a:cxn ang="0">
                        <a:pos x="connsiteX0" y="connsiteY0"/>
                      </a:cxn>
                      <a:cxn ang="0">
                        <a:pos x="connsiteX1" y="connsiteY1"/>
                      </a:cxn>
                    </a:cxnLst>
                    <a:rect l="l" t="t" r="r" b="b"/>
                    <a:pathLst>
                      <a:path w="6752033" h="6411943" stroke="0" extrusionOk="0">
                        <a:moveTo>
                          <a:pt x="4393546" y="149084"/>
                        </a:moveTo>
                        <a:cubicBezTo>
                          <a:pt x="5396098" y="350897"/>
                          <a:pt x="6561403" y="1688678"/>
                          <a:pt x="6742567" y="2966046"/>
                        </a:cubicBezTo>
                        <a:cubicBezTo>
                          <a:pt x="6558544" y="3029842"/>
                          <a:pt x="6331521" y="2992451"/>
                          <a:pt x="6114144" y="3010832"/>
                        </a:cubicBezTo>
                        <a:cubicBezTo>
                          <a:pt x="5896767" y="3029213"/>
                          <a:pt x="5731154" y="3002188"/>
                          <a:pt x="5586718" y="3048421"/>
                        </a:cubicBezTo>
                        <a:cubicBezTo>
                          <a:pt x="5442282" y="3094653"/>
                          <a:pt x="5193201" y="3061983"/>
                          <a:pt x="5092958" y="3083610"/>
                        </a:cubicBezTo>
                        <a:cubicBezTo>
                          <a:pt x="4992715" y="3105237"/>
                          <a:pt x="4699038" y="3096820"/>
                          <a:pt x="4498200" y="3125997"/>
                        </a:cubicBezTo>
                        <a:cubicBezTo>
                          <a:pt x="4297361" y="3155173"/>
                          <a:pt x="4197979" y="3146668"/>
                          <a:pt x="3970774" y="3163585"/>
                        </a:cubicBezTo>
                        <a:cubicBezTo>
                          <a:pt x="3743569" y="3180502"/>
                          <a:pt x="3527043" y="3176368"/>
                          <a:pt x="3376017" y="3205972"/>
                        </a:cubicBezTo>
                        <a:cubicBezTo>
                          <a:pt x="3404873" y="2971441"/>
                          <a:pt x="3492073" y="2981297"/>
                          <a:pt x="3525255" y="2757628"/>
                        </a:cubicBezTo>
                        <a:cubicBezTo>
                          <a:pt x="3558437" y="2533959"/>
                          <a:pt x="3688969" y="2421657"/>
                          <a:pt x="3694843" y="2248147"/>
                        </a:cubicBezTo>
                        <a:cubicBezTo>
                          <a:pt x="3700717" y="2074637"/>
                          <a:pt x="3836808" y="1902968"/>
                          <a:pt x="3884782" y="1677528"/>
                        </a:cubicBezTo>
                        <a:cubicBezTo>
                          <a:pt x="3932755" y="1452088"/>
                          <a:pt x="4011332" y="1362559"/>
                          <a:pt x="4044194" y="1198616"/>
                        </a:cubicBezTo>
                        <a:cubicBezTo>
                          <a:pt x="4077056" y="1034673"/>
                          <a:pt x="4171404" y="851067"/>
                          <a:pt x="4203607" y="719703"/>
                        </a:cubicBezTo>
                        <a:cubicBezTo>
                          <a:pt x="4235810" y="588339"/>
                          <a:pt x="4349849" y="444880"/>
                          <a:pt x="4393546" y="149084"/>
                        </a:cubicBezTo>
                        <a:close/>
                      </a:path>
                      <a:path w="6752033" h="6411943" fill="none" extrusionOk="0">
                        <a:moveTo>
                          <a:pt x="4393546" y="149084"/>
                        </a:moveTo>
                        <a:cubicBezTo>
                          <a:pt x="6004286" y="285605"/>
                          <a:pt x="6646802" y="1624190"/>
                          <a:pt x="6742567" y="2966046"/>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604CA770-5763-B4A4-A802-59ED2F4C16BC}"/>
              </a:ext>
            </a:extLst>
          </p:cNvPr>
          <p:cNvSpPr/>
          <p:nvPr/>
        </p:nvSpPr>
        <p:spPr>
          <a:xfrm>
            <a:off x="9693154" y="3108094"/>
            <a:ext cx="2341545" cy="237604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DBD518-1DD9-1CA0-F6A9-4ABD7727000A}"/>
              </a:ext>
            </a:extLst>
          </p:cNvPr>
          <p:cNvSpPr txBox="1"/>
          <p:nvPr/>
        </p:nvSpPr>
        <p:spPr>
          <a:xfrm>
            <a:off x="9910555" y="3492303"/>
            <a:ext cx="1964642" cy="1877437"/>
          </a:xfrm>
          <a:prstGeom prst="rect">
            <a:avLst/>
          </a:prstGeom>
          <a:noFill/>
        </p:spPr>
        <p:txBody>
          <a:bodyPr wrap="square" lIns="91440" tIns="45720" rIns="91440" bIns="45720" anchor="t">
            <a:spAutoFit/>
          </a:bodyPr>
          <a:lstStyle/>
          <a:p>
            <a:pPr algn="ctr"/>
            <a:r>
              <a:rPr lang="en-US" sz="2000" dirty="0">
                <a:solidFill>
                  <a:schemeClr val="bg1"/>
                </a:solidFill>
              </a:rPr>
              <a:t>By </a:t>
            </a:r>
            <a:r>
              <a:rPr lang="en-US" sz="2000" dirty="0">
                <a:solidFill>
                  <a:schemeClr val="accent2"/>
                </a:solidFill>
              </a:rPr>
              <a:t>2050</a:t>
            </a:r>
            <a:r>
              <a:rPr lang="en-US" sz="2000" dirty="0">
                <a:solidFill>
                  <a:schemeClr val="bg1"/>
                </a:solidFill>
              </a:rPr>
              <a:t> there </a:t>
            </a:r>
            <a:endParaRPr lang="en-US" sz="2000" dirty="0">
              <a:solidFill>
                <a:schemeClr val="bg1"/>
              </a:solidFill>
              <a:ea typeface="Lato"/>
              <a:cs typeface="Lato"/>
            </a:endParaRPr>
          </a:p>
          <a:p>
            <a:pPr algn="ctr"/>
            <a:r>
              <a:rPr lang="en-US" sz="2000" dirty="0">
                <a:solidFill>
                  <a:schemeClr val="bg1"/>
                </a:solidFill>
              </a:rPr>
              <a:t>will be </a:t>
            </a:r>
          </a:p>
          <a:p>
            <a:pPr algn="ctr"/>
            <a:r>
              <a:rPr lang="en-US" sz="2000" dirty="0">
                <a:solidFill>
                  <a:schemeClr val="accent2"/>
                </a:solidFill>
              </a:rPr>
              <a:t>more plastic than fish </a:t>
            </a:r>
            <a:endParaRPr lang="en-US" sz="2000" dirty="0">
              <a:solidFill>
                <a:schemeClr val="accent2"/>
              </a:solidFill>
              <a:ea typeface="Lato"/>
              <a:cs typeface="Lato"/>
            </a:endParaRPr>
          </a:p>
          <a:p>
            <a:pPr algn="ctr"/>
            <a:r>
              <a:rPr lang="en-US" sz="2000" dirty="0">
                <a:solidFill>
                  <a:schemeClr val="bg1"/>
                </a:solidFill>
              </a:rPr>
              <a:t>in the oceans</a:t>
            </a:r>
            <a:endParaRPr lang="en-US" sz="2000" dirty="0">
              <a:solidFill>
                <a:schemeClr val="bg1"/>
              </a:solidFill>
              <a:ea typeface="Lato"/>
              <a:cs typeface="Lato"/>
            </a:endParaRPr>
          </a:p>
          <a:p>
            <a:pPr algn="ctr"/>
            <a:r>
              <a:rPr lang="en-US" sz="1600" dirty="0">
                <a:solidFill>
                  <a:schemeClr val="accent2"/>
                </a:solidFill>
              </a:rPr>
              <a:t> </a:t>
            </a:r>
          </a:p>
        </p:txBody>
      </p:sp>
      <p:pic>
        <p:nvPicPr>
          <p:cNvPr id="6" name="Picture 2" descr="Sponsored image">
            <a:extLst>
              <a:ext uri="{FF2B5EF4-FFF2-40B4-BE49-F238E27FC236}">
                <a16:creationId xmlns:a16="http://schemas.microsoft.com/office/drawing/2014/main" id="{9559A928-643E-CBA3-9841-4BC6C5926B34}"/>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4240" y="1911781"/>
            <a:ext cx="3445209" cy="21972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ponsored image">
            <a:hlinkClick r:id="rId5"/>
            <a:extLst>
              <a:ext uri="{FF2B5EF4-FFF2-40B4-BE49-F238E27FC236}">
                <a16:creationId xmlns:a16="http://schemas.microsoft.com/office/drawing/2014/main" id="{536BF9C3-3A04-81CA-101A-00E1B5ADC73E}"/>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05155" y="4235116"/>
            <a:ext cx="3445209" cy="21998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sposable Plastic Cutlery Colourful overlapping silhouettes of Disposable Plastic Cutlery. Spoon  Fork, knife, Single use, polythene, plastic, Plastic Polution, consumerism, waste, plastic cutlery stock illustrations">
            <a:extLst>
              <a:ext uri="{FF2B5EF4-FFF2-40B4-BE49-F238E27FC236}">
                <a16:creationId xmlns:a16="http://schemas.microsoft.com/office/drawing/2014/main" id="{DE9EDB50-C1E9-A906-F250-B0B488527606}"/>
              </a:ext>
            </a:extLst>
          </p:cNvPr>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t="41742" b="13639"/>
          <a:stretch/>
        </p:blipFill>
        <p:spPr bwMode="auto">
          <a:xfrm>
            <a:off x="5909164" y="4296118"/>
            <a:ext cx="3425189" cy="2208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lastic Drinks Bottles Overlapping silhouettes of plastic drinks bottles suggesting environmental issue. Best in RGB colors. plastic bottle stock illustrations">
            <a:extLst>
              <a:ext uri="{FF2B5EF4-FFF2-40B4-BE49-F238E27FC236}">
                <a16:creationId xmlns:a16="http://schemas.microsoft.com/office/drawing/2014/main" id="{6893EA51-6B63-8D99-E94C-1BF652EC689C}"/>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616" y="1937825"/>
            <a:ext cx="3445209" cy="220862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5">
            <a:extLst>
              <a:ext uri="{FF2B5EF4-FFF2-40B4-BE49-F238E27FC236}">
                <a16:creationId xmlns:a16="http://schemas.microsoft.com/office/drawing/2014/main" id="{6F4C93AC-68D1-0997-A8C0-62EB1F9BEB29}"/>
              </a:ext>
            </a:extLst>
          </p:cNvPr>
          <p:cNvSpPr/>
          <p:nvPr/>
        </p:nvSpPr>
        <p:spPr>
          <a:xfrm>
            <a:off x="8858525" y="-1521964"/>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Title 1">
            <a:extLst>
              <a:ext uri="{FF2B5EF4-FFF2-40B4-BE49-F238E27FC236}">
                <a16:creationId xmlns:a16="http://schemas.microsoft.com/office/drawing/2014/main" id="{7E41703F-56DC-B775-9732-622F3633CC98}"/>
              </a:ext>
            </a:extLst>
          </p:cNvPr>
          <p:cNvSpPr>
            <a:spLocks noGrp="1"/>
          </p:cNvSpPr>
          <p:nvPr>
            <p:ph type="title"/>
          </p:nvPr>
        </p:nvSpPr>
        <p:spPr>
          <a:xfrm>
            <a:off x="3777874" y="203873"/>
            <a:ext cx="5325585" cy="1325563"/>
          </a:xfrm>
        </p:spPr>
        <p:txBody>
          <a:bodyPr/>
          <a:lstStyle/>
          <a:p>
            <a:endParaRPr lang="en-US" sz="5400" dirty="0">
              <a:solidFill>
                <a:schemeClr val="bg1"/>
              </a:solidFill>
            </a:endParaRPr>
          </a:p>
        </p:txBody>
      </p:sp>
      <p:pic>
        <p:nvPicPr>
          <p:cNvPr id="25" name="Picture 24">
            <a:extLst>
              <a:ext uri="{FF2B5EF4-FFF2-40B4-BE49-F238E27FC236}">
                <a16:creationId xmlns:a16="http://schemas.microsoft.com/office/drawing/2014/main" id="{3C43E718-65E1-7A4E-D309-B9226D1700EA}"/>
              </a:ext>
            </a:extLst>
          </p:cNvPr>
          <p:cNvPicPr>
            <a:picLocks noChangeAspect="1"/>
          </p:cNvPicPr>
          <p:nvPr/>
        </p:nvPicPr>
        <p:blipFill>
          <a:blip r:embed="rId9">
            <a:duotone>
              <a:prstClr val="black"/>
              <a:schemeClr val="accent3">
                <a:tint val="45000"/>
                <a:satMod val="400000"/>
              </a:schemeClr>
            </a:duotone>
          </a:blip>
          <a:stretch>
            <a:fillRect/>
          </a:stretch>
        </p:blipFill>
        <p:spPr>
          <a:xfrm>
            <a:off x="9693154" y="-582343"/>
            <a:ext cx="2750816" cy="2750816"/>
          </a:xfrm>
          <a:prstGeom prst="rect">
            <a:avLst/>
          </a:prstGeom>
        </p:spPr>
      </p:pic>
      <p:sp>
        <p:nvSpPr>
          <p:cNvPr id="2" name="Freeform: Shape 25">
            <a:extLst>
              <a:ext uri="{FF2B5EF4-FFF2-40B4-BE49-F238E27FC236}">
                <a16:creationId xmlns:a16="http://schemas.microsoft.com/office/drawing/2014/main" id="{2D61F0F6-7B54-5D4E-67F2-4CF7181751D5}"/>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Freeform: Shape 28">
            <a:extLst>
              <a:ext uri="{FF2B5EF4-FFF2-40B4-BE49-F238E27FC236}">
                <a16:creationId xmlns:a16="http://schemas.microsoft.com/office/drawing/2014/main" id="{5E43F29B-8E46-B9EE-77C6-1F91B568B4D5}"/>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D9EACF2B-4B86-1488-8092-454CA1FE96DB}"/>
              </a:ext>
            </a:extLst>
          </p:cNvPr>
          <p:cNvSpPr txBox="1">
            <a:spLocks/>
          </p:cNvSpPr>
          <p:nvPr/>
        </p:nvSpPr>
        <p:spPr>
          <a:xfrm>
            <a:off x="132806" y="69877"/>
            <a:ext cx="1623398" cy="132556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7200" kern="1200">
                <a:solidFill>
                  <a:schemeClr val="accent1"/>
                </a:solidFill>
                <a:latin typeface="+mj-lt"/>
                <a:ea typeface="+mj-ea"/>
                <a:cs typeface="+mj-cs"/>
              </a:defRPr>
            </a:lvl1pPr>
          </a:lstStyle>
          <a:p>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sp>
        <p:nvSpPr>
          <p:cNvPr id="12" name="Title 1">
            <a:extLst>
              <a:ext uri="{FF2B5EF4-FFF2-40B4-BE49-F238E27FC236}">
                <a16:creationId xmlns:a16="http://schemas.microsoft.com/office/drawing/2014/main" id="{BD95AE56-051D-06F0-E666-4B7FE39C1296}"/>
              </a:ext>
            </a:extLst>
          </p:cNvPr>
          <p:cNvSpPr txBox="1">
            <a:spLocks/>
          </p:cNvSpPr>
          <p:nvPr/>
        </p:nvSpPr>
        <p:spPr>
          <a:xfrm>
            <a:off x="3924523" y="211373"/>
            <a:ext cx="6088943" cy="688664"/>
          </a:xfrm>
          <a:prstGeom prst="rect">
            <a:avLst/>
          </a:prstGeom>
          <a:solidFill>
            <a:srgbClr val="002060"/>
          </a:solidFill>
        </p:spPr>
        <p:txBody>
          <a:bodyPr vert="horz" lIns="91440" tIns="45720" rIns="91440" bIns="45720" rtlCol="0" anchor="t">
            <a:noAutofit/>
          </a:bodyPr>
          <a:lstStyle>
            <a:lvl1pPr algn="l" defTabSz="914400" rtl="0" eaLnBrk="1" latinLnBrk="0" hangingPunct="1">
              <a:lnSpc>
                <a:spcPct val="90000"/>
              </a:lnSpc>
              <a:spcBef>
                <a:spcPct val="0"/>
              </a:spcBef>
              <a:buNone/>
              <a:defRPr sz="7200" kern="1200">
                <a:solidFill>
                  <a:schemeClr val="accent1"/>
                </a:solidFill>
                <a:latin typeface="+mj-lt"/>
                <a:ea typeface="+mj-ea"/>
                <a:cs typeface="+mj-cs"/>
              </a:defRPr>
            </a:lvl1pPr>
          </a:lstStyle>
          <a:p>
            <a:pPr algn="ctr"/>
            <a:r>
              <a:rPr lang="en-US" sz="4400" dirty="0">
                <a:solidFill>
                  <a:schemeClr val="bg1"/>
                </a:solidFill>
              </a:rPr>
              <a:t>SINGLE USE PLASTICS</a:t>
            </a:r>
          </a:p>
        </p:txBody>
      </p:sp>
    </p:spTree>
    <p:extLst>
      <p:ext uri="{BB962C8B-B14F-4D97-AF65-F5344CB8AC3E}">
        <p14:creationId xmlns:p14="http://schemas.microsoft.com/office/powerpoint/2010/main" val="212514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dissolve">
                                      <p:cBhvr>
                                        <p:cTn id="17" dur="3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dissolve">
                                      <p:cBhvr>
                                        <p:cTn id="22" dur="3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760B65-71A3-388A-8F67-F5A2689AEB68}"/>
              </a:ext>
            </a:extLst>
          </p:cNvPr>
          <p:cNvSpPr/>
          <p:nvPr/>
        </p:nvSpPr>
        <p:spPr>
          <a:xfrm rot="10800000">
            <a:off x="-147629" y="-118534"/>
            <a:ext cx="12445262" cy="6976531"/>
          </a:xfrm>
          <a:prstGeom prst="rect">
            <a:avLst/>
          </a:prstGeom>
          <a:gradFill flip="none" rotWithShape="1">
            <a:gsLst>
              <a:gs pos="0">
                <a:srgbClr val="002060"/>
              </a:gs>
              <a:gs pos="100000">
                <a:schemeClr val="accent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wall&#10;&#10;Description automatically generated">
            <a:extLst>
              <a:ext uri="{FF2B5EF4-FFF2-40B4-BE49-F238E27FC236}">
                <a16:creationId xmlns:a16="http://schemas.microsoft.com/office/drawing/2014/main" id="{3EC81ACA-A5C4-A02B-5A95-011A6BF96463}"/>
              </a:ext>
            </a:extLst>
          </p:cNvPr>
          <p:cNvPicPr>
            <a:picLocks noChangeAspect="1"/>
          </p:cNvPicPr>
          <p:nvPr/>
        </p:nvPicPr>
        <p:blipFill rotWithShape="1">
          <a:blip r:embed="rId4"/>
          <a:srcRect t="12358"/>
          <a:stretch/>
        </p:blipFill>
        <p:spPr>
          <a:xfrm>
            <a:off x="1915833" y="1974143"/>
            <a:ext cx="9201150" cy="4798387"/>
          </a:xfrm>
          <a:prstGeom prst="rect">
            <a:avLst/>
          </a:prstGeom>
        </p:spPr>
      </p:pic>
      <p:sp>
        <p:nvSpPr>
          <p:cNvPr id="17" name="TextBox 16">
            <a:extLst>
              <a:ext uri="{FF2B5EF4-FFF2-40B4-BE49-F238E27FC236}">
                <a16:creationId xmlns:a16="http://schemas.microsoft.com/office/drawing/2014/main" id="{3B95BB0A-F495-9E1D-7E06-5C0092C486BB}"/>
              </a:ext>
            </a:extLst>
          </p:cNvPr>
          <p:cNvSpPr txBox="1"/>
          <p:nvPr/>
        </p:nvSpPr>
        <p:spPr>
          <a:xfrm>
            <a:off x="10342113" y="5736083"/>
            <a:ext cx="184731" cy="369332"/>
          </a:xfrm>
          <a:prstGeom prst="rect">
            <a:avLst/>
          </a:prstGeom>
          <a:noFill/>
        </p:spPr>
        <p:txBody>
          <a:bodyPr wrap="none" lIns="91440" tIns="45720" rIns="91440" bIns="45720" rtlCol="0" anchor="t">
            <a:spAutoFit/>
          </a:bodyPr>
          <a:lstStyle/>
          <a:p>
            <a:endParaRPr lang="en-US" b="1">
              <a:ea typeface="Lato"/>
              <a:cs typeface="Lato"/>
            </a:endParaRPr>
          </a:p>
        </p:txBody>
      </p:sp>
      <p:sp>
        <p:nvSpPr>
          <p:cNvPr id="7" name="Arrow: Curved Left 6">
            <a:extLst>
              <a:ext uri="{FF2B5EF4-FFF2-40B4-BE49-F238E27FC236}">
                <a16:creationId xmlns:a16="http://schemas.microsoft.com/office/drawing/2014/main" id="{6E683F52-F74F-80A7-AE1D-7CA3A6A4C67C}"/>
              </a:ext>
            </a:extLst>
          </p:cNvPr>
          <p:cNvSpPr/>
          <p:nvPr/>
        </p:nvSpPr>
        <p:spPr>
          <a:xfrm>
            <a:off x="4477358" y="3845668"/>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rrow: Curved Left 7">
            <a:extLst>
              <a:ext uri="{FF2B5EF4-FFF2-40B4-BE49-F238E27FC236}">
                <a16:creationId xmlns:a16="http://schemas.microsoft.com/office/drawing/2014/main" id="{50754165-3C75-5EC5-495E-D8E2D59B6104}"/>
              </a:ext>
            </a:extLst>
          </p:cNvPr>
          <p:cNvSpPr/>
          <p:nvPr/>
        </p:nvSpPr>
        <p:spPr>
          <a:xfrm rot="11160000">
            <a:off x="3629025" y="3400424"/>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urved Left 9">
            <a:extLst>
              <a:ext uri="{FF2B5EF4-FFF2-40B4-BE49-F238E27FC236}">
                <a16:creationId xmlns:a16="http://schemas.microsoft.com/office/drawing/2014/main" id="{FB814D34-9B8F-51A4-9089-B0D1199A4AEC}"/>
              </a:ext>
            </a:extLst>
          </p:cNvPr>
          <p:cNvSpPr/>
          <p:nvPr/>
        </p:nvSpPr>
        <p:spPr>
          <a:xfrm>
            <a:off x="7505700" y="4581524"/>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urved Left 10">
            <a:extLst>
              <a:ext uri="{FF2B5EF4-FFF2-40B4-BE49-F238E27FC236}">
                <a16:creationId xmlns:a16="http://schemas.microsoft.com/office/drawing/2014/main" id="{9AB7ED63-BB73-1CA9-2F56-1EA2D7DC42F0}"/>
              </a:ext>
            </a:extLst>
          </p:cNvPr>
          <p:cNvSpPr/>
          <p:nvPr/>
        </p:nvSpPr>
        <p:spPr>
          <a:xfrm rot="11160000">
            <a:off x="6762750" y="4857749"/>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Left 12">
            <a:extLst>
              <a:ext uri="{FF2B5EF4-FFF2-40B4-BE49-F238E27FC236}">
                <a16:creationId xmlns:a16="http://schemas.microsoft.com/office/drawing/2014/main" id="{59674EC5-2A73-4B20-60A5-811379B568DF}"/>
              </a:ext>
            </a:extLst>
          </p:cNvPr>
          <p:cNvSpPr/>
          <p:nvPr/>
        </p:nvSpPr>
        <p:spPr>
          <a:xfrm>
            <a:off x="4962525" y="5295899"/>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Curved Left 13">
            <a:extLst>
              <a:ext uri="{FF2B5EF4-FFF2-40B4-BE49-F238E27FC236}">
                <a16:creationId xmlns:a16="http://schemas.microsoft.com/office/drawing/2014/main" id="{4AE97C25-C046-A71D-F7AB-BC92594B1E8D}"/>
              </a:ext>
            </a:extLst>
          </p:cNvPr>
          <p:cNvSpPr/>
          <p:nvPr/>
        </p:nvSpPr>
        <p:spPr>
          <a:xfrm rot="11160000">
            <a:off x="4219575" y="5572124"/>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Left 14">
            <a:extLst>
              <a:ext uri="{FF2B5EF4-FFF2-40B4-BE49-F238E27FC236}">
                <a16:creationId xmlns:a16="http://schemas.microsoft.com/office/drawing/2014/main" id="{A29239EB-E4ED-421B-EF51-AB2DD142FDA2}"/>
              </a:ext>
            </a:extLst>
          </p:cNvPr>
          <p:cNvSpPr/>
          <p:nvPr/>
        </p:nvSpPr>
        <p:spPr>
          <a:xfrm>
            <a:off x="2286000" y="5172074"/>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Arrow: Curved Left 15">
            <a:extLst>
              <a:ext uri="{FF2B5EF4-FFF2-40B4-BE49-F238E27FC236}">
                <a16:creationId xmlns:a16="http://schemas.microsoft.com/office/drawing/2014/main" id="{EEC7EEEB-AE59-202E-A7C3-49B129C8FE06}"/>
              </a:ext>
            </a:extLst>
          </p:cNvPr>
          <p:cNvSpPr/>
          <p:nvPr/>
        </p:nvSpPr>
        <p:spPr>
          <a:xfrm rot="11160000">
            <a:off x="1543050" y="5448299"/>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urved Left 17">
            <a:extLst>
              <a:ext uri="{FF2B5EF4-FFF2-40B4-BE49-F238E27FC236}">
                <a16:creationId xmlns:a16="http://schemas.microsoft.com/office/drawing/2014/main" id="{FCF9C966-C08B-5E20-7FE3-60398A519E64}"/>
              </a:ext>
            </a:extLst>
          </p:cNvPr>
          <p:cNvSpPr/>
          <p:nvPr/>
        </p:nvSpPr>
        <p:spPr>
          <a:xfrm>
            <a:off x="9686925" y="3124199"/>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urved Left 18">
            <a:extLst>
              <a:ext uri="{FF2B5EF4-FFF2-40B4-BE49-F238E27FC236}">
                <a16:creationId xmlns:a16="http://schemas.microsoft.com/office/drawing/2014/main" id="{4B41001A-6C90-9C71-8A16-00A9C00E4CFB}"/>
              </a:ext>
            </a:extLst>
          </p:cNvPr>
          <p:cNvSpPr/>
          <p:nvPr/>
        </p:nvSpPr>
        <p:spPr>
          <a:xfrm rot="11160000">
            <a:off x="8943975" y="3400424"/>
            <a:ext cx="895350" cy="11239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423CB454-2F8D-11A5-C9B7-447CBBB6480D}"/>
              </a:ext>
            </a:extLst>
          </p:cNvPr>
          <p:cNvSpPr/>
          <p:nvPr/>
        </p:nvSpPr>
        <p:spPr>
          <a:xfrm rot="21431904">
            <a:off x="3645832" y="2905354"/>
            <a:ext cx="1608343" cy="66138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2E44E733-A4DD-EFA5-709C-4AC8B489309A}"/>
              </a:ext>
            </a:extLst>
          </p:cNvPr>
          <p:cNvSpPr txBox="1">
            <a:spLocks/>
          </p:cNvSpPr>
          <p:nvPr/>
        </p:nvSpPr>
        <p:spPr>
          <a:xfrm rot="21413404">
            <a:off x="3629143" y="2996310"/>
            <a:ext cx="1642930" cy="590931"/>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rgbClr val="000000"/>
                </a:solidFill>
              </a:rPr>
              <a:t>North </a:t>
            </a:r>
          </a:p>
          <a:p>
            <a:pPr algn="ctr"/>
            <a:r>
              <a:rPr lang="en-US" sz="1800" err="1"/>
              <a:t>atlantic</a:t>
            </a:r>
            <a:r>
              <a:rPr lang="en-US" sz="1800"/>
              <a:t> gyre</a:t>
            </a:r>
            <a:endParaRPr lang="en-US"/>
          </a:p>
        </p:txBody>
      </p:sp>
      <p:sp>
        <p:nvSpPr>
          <p:cNvPr id="23" name="Rectangle 22">
            <a:extLst>
              <a:ext uri="{FF2B5EF4-FFF2-40B4-BE49-F238E27FC236}">
                <a16:creationId xmlns:a16="http://schemas.microsoft.com/office/drawing/2014/main" id="{7F82A338-B5D0-A75E-FB37-E8E028815E04}"/>
              </a:ext>
            </a:extLst>
          </p:cNvPr>
          <p:cNvSpPr/>
          <p:nvPr/>
        </p:nvSpPr>
        <p:spPr>
          <a:xfrm rot="21431904">
            <a:off x="9025002" y="2918670"/>
            <a:ext cx="1424412" cy="530009"/>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DFA163-61F2-3D65-0D0A-1969891D08EA}"/>
              </a:ext>
            </a:extLst>
          </p:cNvPr>
          <p:cNvSpPr/>
          <p:nvPr/>
        </p:nvSpPr>
        <p:spPr>
          <a:xfrm rot="21431904">
            <a:off x="3921449" y="5008960"/>
            <a:ext cx="1608343" cy="66138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995849-20BF-B5B6-2652-B0D45C26BD16}"/>
              </a:ext>
            </a:extLst>
          </p:cNvPr>
          <p:cNvSpPr/>
          <p:nvPr/>
        </p:nvSpPr>
        <p:spPr>
          <a:xfrm rot="21431904">
            <a:off x="6592502" y="4384769"/>
            <a:ext cx="1608343" cy="66138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3A0358D-160C-6BB2-3052-BE47E40FE5D5}"/>
              </a:ext>
            </a:extLst>
          </p:cNvPr>
          <p:cNvSpPr/>
          <p:nvPr/>
        </p:nvSpPr>
        <p:spPr>
          <a:xfrm rot="21431904">
            <a:off x="1558437" y="4753609"/>
            <a:ext cx="1608343" cy="661388"/>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FFC78464-2172-A439-2B06-FE88DAC9D93E}"/>
              </a:ext>
            </a:extLst>
          </p:cNvPr>
          <p:cNvSpPr txBox="1">
            <a:spLocks/>
          </p:cNvSpPr>
          <p:nvPr/>
        </p:nvSpPr>
        <p:spPr>
          <a:xfrm rot="21413404">
            <a:off x="3888547" y="5108022"/>
            <a:ext cx="1642930" cy="590931"/>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rgbClr val="000000"/>
                </a:solidFill>
              </a:rPr>
              <a:t>south</a:t>
            </a:r>
          </a:p>
          <a:p>
            <a:pPr algn="ctr"/>
            <a:r>
              <a:rPr lang="en-US" sz="1800" err="1"/>
              <a:t>atlantic</a:t>
            </a:r>
            <a:r>
              <a:rPr lang="en-US" sz="1800"/>
              <a:t> gyre</a:t>
            </a:r>
            <a:endParaRPr lang="en-US"/>
          </a:p>
        </p:txBody>
      </p:sp>
      <p:sp>
        <p:nvSpPr>
          <p:cNvPr id="36" name="Title 1">
            <a:extLst>
              <a:ext uri="{FF2B5EF4-FFF2-40B4-BE49-F238E27FC236}">
                <a16:creationId xmlns:a16="http://schemas.microsoft.com/office/drawing/2014/main" id="{7E905962-9ED4-A057-D424-C8AAEFABD187}"/>
              </a:ext>
            </a:extLst>
          </p:cNvPr>
          <p:cNvSpPr txBox="1">
            <a:spLocks/>
          </p:cNvSpPr>
          <p:nvPr/>
        </p:nvSpPr>
        <p:spPr>
          <a:xfrm rot="21413404">
            <a:off x="6531228" y="4487884"/>
            <a:ext cx="1642930" cy="590931"/>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rgbClr val="000000"/>
                </a:solidFill>
              </a:rPr>
              <a:t>Indian ocean gyre</a:t>
            </a:r>
            <a:endParaRPr lang="en-US"/>
          </a:p>
        </p:txBody>
      </p:sp>
      <p:sp>
        <p:nvSpPr>
          <p:cNvPr id="37" name="Title 1">
            <a:extLst>
              <a:ext uri="{FF2B5EF4-FFF2-40B4-BE49-F238E27FC236}">
                <a16:creationId xmlns:a16="http://schemas.microsoft.com/office/drawing/2014/main" id="{7551370C-C01B-6CB3-0E8F-CA027706F6FF}"/>
              </a:ext>
            </a:extLst>
          </p:cNvPr>
          <p:cNvSpPr txBox="1">
            <a:spLocks/>
          </p:cNvSpPr>
          <p:nvPr/>
        </p:nvSpPr>
        <p:spPr>
          <a:xfrm rot="21413404">
            <a:off x="9052750" y="2881987"/>
            <a:ext cx="1458999" cy="590931"/>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rgbClr val="000000"/>
                </a:solidFill>
              </a:rPr>
              <a:t>North </a:t>
            </a:r>
          </a:p>
          <a:p>
            <a:pPr algn="ctr"/>
            <a:r>
              <a:rPr lang="en-US" sz="1800"/>
              <a:t>Pacific gyre</a:t>
            </a:r>
            <a:endParaRPr lang="en-US"/>
          </a:p>
        </p:txBody>
      </p:sp>
      <p:sp>
        <p:nvSpPr>
          <p:cNvPr id="38" name="Title 1">
            <a:extLst>
              <a:ext uri="{FF2B5EF4-FFF2-40B4-BE49-F238E27FC236}">
                <a16:creationId xmlns:a16="http://schemas.microsoft.com/office/drawing/2014/main" id="{0BF2FA42-E4D2-7036-8E50-5810975851A6}"/>
              </a:ext>
            </a:extLst>
          </p:cNvPr>
          <p:cNvSpPr txBox="1">
            <a:spLocks/>
          </p:cNvSpPr>
          <p:nvPr/>
        </p:nvSpPr>
        <p:spPr>
          <a:xfrm rot="21413404">
            <a:off x="1501216" y="4820245"/>
            <a:ext cx="1642930" cy="590931"/>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solidFill>
                  <a:srgbClr val="000000"/>
                </a:solidFill>
              </a:rPr>
              <a:t>South pacific</a:t>
            </a:r>
            <a:r>
              <a:rPr lang="en-US" sz="1800"/>
              <a:t> gyre</a:t>
            </a:r>
            <a:endParaRPr lang="en-US"/>
          </a:p>
        </p:txBody>
      </p:sp>
      <p:grpSp>
        <p:nvGrpSpPr>
          <p:cNvPr id="3" name="Group 2">
            <a:extLst>
              <a:ext uri="{FF2B5EF4-FFF2-40B4-BE49-F238E27FC236}">
                <a16:creationId xmlns:a16="http://schemas.microsoft.com/office/drawing/2014/main" id="{861951B5-D2F4-9B80-2527-B458F9F0B163}"/>
              </a:ext>
            </a:extLst>
          </p:cNvPr>
          <p:cNvGrpSpPr/>
          <p:nvPr/>
        </p:nvGrpSpPr>
        <p:grpSpPr>
          <a:xfrm>
            <a:off x="-236243" y="2315407"/>
            <a:ext cx="3859048" cy="2807539"/>
            <a:chOff x="-390635" y="1902609"/>
            <a:chExt cx="3859048" cy="2807539"/>
          </a:xfrm>
        </p:grpSpPr>
        <p:pic>
          <p:nvPicPr>
            <p:cNvPr id="40" name="Picture 40" descr="A picture containing nature, dark&#10;&#10;Description automatically generated">
              <a:extLst>
                <a:ext uri="{FF2B5EF4-FFF2-40B4-BE49-F238E27FC236}">
                  <a16:creationId xmlns:a16="http://schemas.microsoft.com/office/drawing/2014/main" id="{38ABFC7E-6C67-5510-E19D-3F5BD081B292}"/>
                </a:ext>
              </a:extLst>
            </p:cNvPr>
            <p:cNvPicPr>
              <a:picLocks noChangeAspect="1"/>
            </p:cNvPicPr>
            <p:nvPr/>
          </p:nvPicPr>
          <p:blipFill>
            <a:blip r:embed="rId5">
              <a:duotone>
                <a:schemeClr val="accent2">
                  <a:shade val="45000"/>
                  <a:satMod val="135000"/>
                </a:schemeClr>
                <a:prstClr val="white"/>
              </a:duotone>
            </a:blip>
            <a:stretch>
              <a:fillRect/>
            </a:stretch>
          </p:blipFill>
          <p:spPr>
            <a:xfrm>
              <a:off x="-390635" y="1902609"/>
              <a:ext cx="2743200" cy="2807539"/>
            </a:xfrm>
            <a:prstGeom prst="rect">
              <a:avLst/>
            </a:prstGeom>
          </p:spPr>
        </p:pic>
        <p:sp>
          <p:nvSpPr>
            <p:cNvPr id="42" name="TextBox 41">
              <a:extLst>
                <a:ext uri="{FF2B5EF4-FFF2-40B4-BE49-F238E27FC236}">
                  <a16:creationId xmlns:a16="http://schemas.microsoft.com/office/drawing/2014/main" id="{D0C71334-50C6-B677-771F-A5E11C75120D}"/>
                </a:ext>
              </a:extLst>
            </p:cNvPr>
            <p:cNvSpPr txBox="1"/>
            <p:nvPr/>
          </p:nvSpPr>
          <p:spPr>
            <a:xfrm>
              <a:off x="-215462" y="2578537"/>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2060"/>
                  </a:solidFill>
                  <a:latin typeface="ALBOROTO"/>
                  <a:cs typeface="Segoe UI"/>
                </a:rPr>
                <a:t>THE GREAT PACIFIC </a:t>
              </a:r>
              <a:endParaRPr lang="en-US" dirty="0">
                <a:solidFill>
                  <a:srgbClr val="002060"/>
                </a:solidFill>
                <a:latin typeface="ALBOROTO"/>
                <a:ea typeface="Lato"/>
                <a:cs typeface="Segoe UI"/>
              </a:endParaRPr>
            </a:p>
            <a:p>
              <a:pPr algn="ctr"/>
              <a:r>
                <a:rPr lang="en-US" b="1" dirty="0">
                  <a:solidFill>
                    <a:srgbClr val="002060"/>
                  </a:solidFill>
                  <a:latin typeface="ALBOROTO"/>
                  <a:cs typeface="Segoe UI"/>
                </a:rPr>
                <a:t>GARBAGE PATCH </a:t>
              </a:r>
              <a:endParaRPr lang="en-US" dirty="0">
                <a:solidFill>
                  <a:srgbClr val="002060"/>
                </a:solidFill>
                <a:latin typeface="ALBOROTO"/>
                <a:ea typeface="Lato"/>
                <a:cs typeface="Segoe UI"/>
              </a:endParaRPr>
            </a:p>
            <a:p>
              <a:pPr algn="ctr"/>
              <a:r>
                <a:rPr lang="en-US" sz="2400" b="1" dirty="0">
                  <a:solidFill>
                    <a:schemeClr val="accent1"/>
                  </a:solidFill>
                  <a:latin typeface="ALBOROTO"/>
                  <a:cs typeface="Segoe UI"/>
                </a:rPr>
                <a:t>= 3 x size </a:t>
              </a:r>
              <a:endParaRPr lang="en-US" sz="2400" dirty="0">
                <a:solidFill>
                  <a:schemeClr val="accent1"/>
                </a:solidFill>
                <a:latin typeface="ALBOROTO"/>
                <a:ea typeface="Lato"/>
                <a:cs typeface="Segoe UI"/>
              </a:endParaRPr>
            </a:p>
            <a:p>
              <a:pPr algn="ctr"/>
              <a:r>
                <a:rPr lang="en-US" sz="2400" b="1" dirty="0">
                  <a:solidFill>
                    <a:schemeClr val="accent1"/>
                  </a:solidFill>
                  <a:latin typeface="ALBOROTO"/>
                  <a:cs typeface="Segoe UI"/>
                </a:rPr>
                <a:t>of France</a:t>
              </a:r>
              <a:r>
                <a:rPr lang="en-US" sz="2400" dirty="0">
                  <a:solidFill>
                    <a:schemeClr val="accent1"/>
                  </a:solidFill>
                  <a:latin typeface="ALBOROTO"/>
                  <a:cs typeface="Segoe UI"/>
                </a:rPr>
                <a:t>​</a:t>
              </a:r>
              <a:endParaRPr lang="en-US" sz="2400" dirty="0">
                <a:solidFill>
                  <a:schemeClr val="accent1"/>
                </a:solidFill>
                <a:latin typeface="ALBOROTO"/>
                <a:ea typeface="Lato"/>
                <a:cs typeface="Segoe UI"/>
              </a:endParaRPr>
            </a:p>
          </p:txBody>
        </p:sp>
        <p:sp>
          <p:nvSpPr>
            <p:cNvPr id="43" name="Arrow: Left 42">
              <a:extLst>
                <a:ext uri="{FF2B5EF4-FFF2-40B4-BE49-F238E27FC236}">
                  <a16:creationId xmlns:a16="http://schemas.microsoft.com/office/drawing/2014/main" id="{564585DE-E0CD-EDE2-4E77-618DD94F1ECB}"/>
                </a:ext>
              </a:extLst>
            </p:cNvPr>
            <p:cNvSpPr/>
            <p:nvPr/>
          </p:nvSpPr>
          <p:spPr>
            <a:xfrm>
              <a:off x="2154620" y="3556000"/>
              <a:ext cx="1313793" cy="31531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A991111C-759F-033E-8220-1FEFE24A8A9D}"/>
              </a:ext>
            </a:extLst>
          </p:cNvPr>
          <p:cNvSpPr/>
          <p:nvPr/>
        </p:nvSpPr>
        <p:spPr>
          <a:xfrm>
            <a:off x="1276590" y="178346"/>
            <a:ext cx="11515084" cy="10321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FBD9D3C9-DD19-A456-7D1C-A7EFC2A6BB2E}"/>
              </a:ext>
            </a:extLst>
          </p:cNvPr>
          <p:cNvSpPr txBox="1">
            <a:spLocks/>
          </p:cNvSpPr>
          <p:nvPr/>
        </p:nvSpPr>
        <p:spPr>
          <a:xfrm>
            <a:off x="99810" y="1868629"/>
            <a:ext cx="3682117" cy="3051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200"/>
              <a:t> </a:t>
            </a:r>
          </a:p>
        </p:txBody>
      </p:sp>
      <p:sp>
        <p:nvSpPr>
          <p:cNvPr id="27" name="TextBox 26">
            <a:extLst>
              <a:ext uri="{FF2B5EF4-FFF2-40B4-BE49-F238E27FC236}">
                <a16:creationId xmlns:a16="http://schemas.microsoft.com/office/drawing/2014/main" id="{16B74AFD-BE2A-8B62-1462-99AFA6BF937E}"/>
              </a:ext>
            </a:extLst>
          </p:cNvPr>
          <p:cNvSpPr txBox="1"/>
          <p:nvPr/>
        </p:nvSpPr>
        <p:spPr>
          <a:xfrm>
            <a:off x="5304003" y="885955"/>
            <a:ext cx="243978" cy="369332"/>
          </a:xfrm>
          <a:prstGeom prst="rect">
            <a:avLst/>
          </a:prstGeom>
          <a:noFill/>
        </p:spPr>
        <p:txBody>
          <a:bodyPr wrap="none" rtlCol="0">
            <a:spAutoFit/>
          </a:bodyPr>
          <a:lstStyle/>
          <a:p>
            <a:r>
              <a:rPr lang="en-US"/>
              <a:t> </a:t>
            </a:r>
          </a:p>
        </p:txBody>
      </p:sp>
      <p:sp>
        <p:nvSpPr>
          <p:cNvPr id="44" name="Freeform: Shape 5">
            <a:extLst>
              <a:ext uri="{FF2B5EF4-FFF2-40B4-BE49-F238E27FC236}">
                <a16:creationId xmlns:a16="http://schemas.microsoft.com/office/drawing/2014/main" id="{BB579E49-C223-B771-3F19-B8DC02A02612}"/>
              </a:ext>
            </a:extLst>
          </p:cNvPr>
          <p:cNvSpPr/>
          <p:nvPr/>
        </p:nvSpPr>
        <p:spPr>
          <a:xfrm>
            <a:off x="9173066" y="-882185"/>
            <a:ext cx="3395965" cy="4630058"/>
          </a:xfrm>
          <a:custGeom>
            <a:avLst/>
            <a:gdLst>
              <a:gd name="connsiteX0" fmla="*/ 2315029 w 3395965"/>
              <a:gd name="connsiteY0" fmla="*/ 0 h 4630058"/>
              <a:gd name="connsiteX1" fmla="*/ 3216143 w 3395965"/>
              <a:gd name="connsiteY1" fmla="*/ 181927 h 4630058"/>
              <a:gd name="connsiteX2" fmla="*/ 3395965 w 3395965"/>
              <a:gd name="connsiteY2" fmla="*/ 268552 h 4630058"/>
              <a:gd name="connsiteX3" fmla="*/ 3395965 w 3395965"/>
              <a:gd name="connsiteY3" fmla="*/ 1230862 h 4630058"/>
              <a:gd name="connsiteX4" fmla="*/ 3288931 w 3395965"/>
              <a:gd name="connsiteY4" fmla="*/ 1133583 h 4630058"/>
              <a:gd name="connsiteX5" fmla="*/ 2315029 w 3395965"/>
              <a:gd name="connsiteY5" fmla="*/ 783961 h 4630058"/>
              <a:gd name="connsiteX6" fmla="*/ 783961 w 3395965"/>
              <a:gd name="connsiteY6" fmla="*/ 2315029 h 4630058"/>
              <a:gd name="connsiteX7" fmla="*/ 2315029 w 3395965"/>
              <a:gd name="connsiteY7" fmla="*/ 3846097 h 4630058"/>
              <a:gd name="connsiteX8" fmla="*/ 3288931 w 3395965"/>
              <a:gd name="connsiteY8" fmla="*/ 3496476 h 4630058"/>
              <a:gd name="connsiteX9" fmla="*/ 3395965 w 3395965"/>
              <a:gd name="connsiteY9" fmla="*/ 3399196 h 4630058"/>
              <a:gd name="connsiteX10" fmla="*/ 3395965 w 3395965"/>
              <a:gd name="connsiteY10" fmla="*/ 4361507 h 4630058"/>
              <a:gd name="connsiteX11" fmla="*/ 3216143 w 3395965"/>
              <a:gd name="connsiteY11" fmla="*/ 4448132 h 4630058"/>
              <a:gd name="connsiteX12" fmla="*/ 2315029 w 3395965"/>
              <a:gd name="connsiteY12" fmla="*/ 4630058 h 4630058"/>
              <a:gd name="connsiteX13" fmla="*/ 0 w 3395965"/>
              <a:gd name="connsiteY13" fmla="*/ 2315029 h 4630058"/>
              <a:gd name="connsiteX14" fmla="*/ 2315029 w 3395965"/>
              <a:gd name="connsiteY14" fmla="*/ 0 h 46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65" h="4630058">
                <a:moveTo>
                  <a:pt x="2315029" y="0"/>
                </a:moveTo>
                <a:cubicBezTo>
                  <a:pt x="2634668" y="0"/>
                  <a:pt x="2939177" y="64780"/>
                  <a:pt x="3216143" y="181927"/>
                </a:cubicBezTo>
                <a:lnTo>
                  <a:pt x="3395965" y="268552"/>
                </a:lnTo>
                <a:lnTo>
                  <a:pt x="3395965" y="1230862"/>
                </a:lnTo>
                <a:lnTo>
                  <a:pt x="3288931" y="1133583"/>
                </a:lnTo>
                <a:cubicBezTo>
                  <a:pt x="3024272" y="915167"/>
                  <a:pt x="2684973" y="783961"/>
                  <a:pt x="2315029" y="783961"/>
                </a:cubicBezTo>
                <a:cubicBezTo>
                  <a:pt x="1469443" y="783961"/>
                  <a:pt x="783961" y="1469443"/>
                  <a:pt x="783961" y="2315029"/>
                </a:cubicBezTo>
                <a:cubicBezTo>
                  <a:pt x="783961" y="3160615"/>
                  <a:pt x="1469443" y="3846097"/>
                  <a:pt x="2315029" y="3846097"/>
                </a:cubicBezTo>
                <a:cubicBezTo>
                  <a:pt x="2684973" y="3846097"/>
                  <a:pt x="3024272" y="3714892"/>
                  <a:pt x="3288931" y="3496476"/>
                </a:cubicBezTo>
                <a:lnTo>
                  <a:pt x="3395965" y="3399196"/>
                </a:lnTo>
                <a:lnTo>
                  <a:pt x="3395965" y="4361507"/>
                </a:lnTo>
                <a:lnTo>
                  <a:pt x="3216143" y="4448132"/>
                </a:lnTo>
                <a:cubicBezTo>
                  <a:pt x="2939177" y="4565279"/>
                  <a:pt x="2634668" y="4630058"/>
                  <a:pt x="2315029" y="4630058"/>
                </a:cubicBezTo>
                <a:cubicBezTo>
                  <a:pt x="1036474" y="4630058"/>
                  <a:pt x="0" y="3593584"/>
                  <a:pt x="0" y="2315029"/>
                </a:cubicBezTo>
                <a:cubicBezTo>
                  <a:pt x="0" y="1036474"/>
                  <a:pt x="1036474" y="0"/>
                  <a:pt x="2315029" y="0"/>
                </a:cubicBezTo>
                <a:close/>
              </a:path>
            </a:pathLst>
          </a:custGeom>
          <a:solidFill>
            <a:schemeClr val="accent5">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45" name="Picture 44">
            <a:extLst>
              <a:ext uri="{FF2B5EF4-FFF2-40B4-BE49-F238E27FC236}">
                <a16:creationId xmlns:a16="http://schemas.microsoft.com/office/drawing/2014/main" id="{D2244013-4835-75FA-702A-E6ED3AA125AC}"/>
              </a:ext>
            </a:extLst>
          </p:cNvPr>
          <p:cNvPicPr>
            <a:picLocks noChangeAspect="1"/>
          </p:cNvPicPr>
          <p:nvPr/>
        </p:nvPicPr>
        <p:blipFill>
          <a:blip r:embed="rId6">
            <a:alphaModFix amt="50000"/>
            <a:duotone>
              <a:prstClr val="black"/>
              <a:schemeClr val="accent5">
                <a:tint val="45000"/>
                <a:satMod val="400000"/>
              </a:schemeClr>
            </a:duotone>
          </a:blip>
          <a:stretch>
            <a:fillRect/>
          </a:stretch>
        </p:blipFill>
        <p:spPr>
          <a:xfrm>
            <a:off x="10040858" y="95563"/>
            <a:ext cx="2750816" cy="2750816"/>
          </a:xfrm>
          <a:prstGeom prst="rect">
            <a:avLst/>
          </a:prstGeom>
        </p:spPr>
      </p:pic>
      <p:sp>
        <p:nvSpPr>
          <p:cNvPr id="12" name="Rectangle 11">
            <a:extLst>
              <a:ext uri="{FF2B5EF4-FFF2-40B4-BE49-F238E27FC236}">
                <a16:creationId xmlns:a16="http://schemas.microsoft.com/office/drawing/2014/main" id="{7E41F1C0-35C6-41E6-C09B-4631FC19C296}"/>
              </a:ext>
            </a:extLst>
          </p:cNvPr>
          <p:cNvSpPr/>
          <p:nvPr/>
        </p:nvSpPr>
        <p:spPr>
          <a:xfrm>
            <a:off x="4781862" y="1078097"/>
            <a:ext cx="5113754" cy="5969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Varela Round" pitchFamily="2" charset="-79"/>
                <a:ea typeface="Open Sans"/>
                <a:cs typeface="Varela Round" pitchFamily="2" charset="-79"/>
              </a:rPr>
              <a:t>5 Massive Ocean Currents that collect </a:t>
            </a:r>
            <a:endParaRPr lang="en-US" dirty="0">
              <a:solidFill>
                <a:schemeClr val="bg1"/>
              </a:solidFill>
              <a:latin typeface="Varela Round" pitchFamily="2" charset="-79"/>
              <a:ea typeface="Lato"/>
              <a:cs typeface="Varela Round" pitchFamily="2" charset="-79"/>
            </a:endParaRPr>
          </a:p>
          <a:p>
            <a:pPr algn="ctr"/>
            <a:r>
              <a:rPr lang="en-US" b="1" dirty="0">
                <a:solidFill>
                  <a:schemeClr val="bg1"/>
                </a:solidFill>
                <a:latin typeface="Varela Round" pitchFamily="2" charset="-79"/>
                <a:ea typeface="Open Sans"/>
                <a:cs typeface="Varela Round" pitchFamily="2" charset="-79"/>
              </a:rPr>
              <a:t>plastics and debris from the ocean</a:t>
            </a:r>
            <a:endParaRPr lang="en-US" dirty="0">
              <a:solidFill>
                <a:schemeClr val="bg1"/>
              </a:solidFill>
              <a:latin typeface="Varela Round" pitchFamily="2" charset="-79"/>
              <a:ea typeface="Lato"/>
              <a:cs typeface="Varela Round" pitchFamily="2" charset="-79"/>
            </a:endParaRPr>
          </a:p>
          <a:p>
            <a:pPr algn="ctr"/>
            <a:endParaRPr lang="en-US" sz="500" dirty="0">
              <a:latin typeface="Varela Round" pitchFamily="2" charset="-79"/>
              <a:cs typeface="Varela Round" pitchFamily="2" charset="-79"/>
            </a:endParaRPr>
          </a:p>
        </p:txBody>
      </p:sp>
      <p:pic>
        <p:nvPicPr>
          <p:cNvPr id="26" name="Picture 25">
            <a:extLst>
              <a:ext uri="{FF2B5EF4-FFF2-40B4-BE49-F238E27FC236}">
                <a16:creationId xmlns:a16="http://schemas.microsoft.com/office/drawing/2014/main" id="{E9CCB314-4D84-A335-66E3-8ADF34B6A2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9328" y="5736083"/>
            <a:ext cx="1383721" cy="1179457"/>
          </a:xfrm>
          <a:prstGeom prst="rect">
            <a:avLst/>
          </a:prstGeom>
        </p:spPr>
      </p:pic>
      <p:sp>
        <p:nvSpPr>
          <p:cNvPr id="29" name="Freeform: Shape 25">
            <a:extLst>
              <a:ext uri="{FF2B5EF4-FFF2-40B4-BE49-F238E27FC236}">
                <a16:creationId xmlns:a16="http://schemas.microsoft.com/office/drawing/2014/main" id="{9C9BC539-284B-18A1-DEC1-8E146EB8CD96}"/>
              </a:ext>
            </a:extLst>
          </p:cNvPr>
          <p:cNvSpPr/>
          <p:nvPr/>
        </p:nvSpPr>
        <p:spPr>
          <a:xfrm>
            <a:off x="-168163" y="-118535"/>
            <a:ext cx="3233005" cy="2625214"/>
          </a:xfrm>
          <a:custGeom>
            <a:avLst/>
            <a:gdLst>
              <a:gd name="connsiteX0" fmla="*/ 2417487 w 3233005"/>
              <a:gd name="connsiteY0" fmla="*/ 0 h 2625214"/>
              <a:gd name="connsiteX1" fmla="*/ 3173117 w 3233005"/>
              <a:gd name="connsiteY1" fmla="*/ 0 h 2625214"/>
              <a:gd name="connsiteX2" fmla="*/ 3189707 w 3233005"/>
              <a:gd name="connsiteY2" fmla="*/ 64522 h 2625214"/>
              <a:gd name="connsiteX3" fmla="*/ 3233005 w 3233005"/>
              <a:gd name="connsiteY3" fmla="*/ 494030 h 2625214"/>
              <a:gd name="connsiteX4" fmla="*/ 1101821 w 3233005"/>
              <a:gd name="connsiteY4" fmla="*/ 2625214 h 2625214"/>
              <a:gd name="connsiteX5" fmla="*/ 85972 w 3233005"/>
              <a:gd name="connsiteY5" fmla="*/ 2367992 h 2625214"/>
              <a:gd name="connsiteX6" fmla="*/ 0 w 3233005"/>
              <a:gd name="connsiteY6" fmla="*/ 2315762 h 2625214"/>
              <a:gd name="connsiteX7" fmla="*/ 0 w 3233005"/>
              <a:gd name="connsiteY7" fmla="*/ 1371604 h 2625214"/>
              <a:gd name="connsiteX8" fmla="*/ 14198 w 3233005"/>
              <a:gd name="connsiteY8" fmla="*/ 1390590 h 2625214"/>
              <a:gd name="connsiteX9" fmla="*/ 1101821 w 3233005"/>
              <a:gd name="connsiteY9" fmla="*/ 1903510 h 2625214"/>
              <a:gd name="connsiteX10" fmla="*/ 2511301 w 3233005"/>
              <a:gd name="connsiteY10" fmla="*/ 494030 h 2625214"/>
              <a:gd name="connsiteX11" fmla="*/ 2482666 w 3233005"/>
              <a:gd name="connsiteY11" fmla="*/ 209971 h 26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3005" h="2625214">
                <a:moveTo>
                  <a:pt x="2417487" y="0"/>
                </a:moveTo>
                <a:lnTo>
                  <a:pt x="3173117" y="0"/>
                </a:lnTo>
                <a:lnTo>
                  <a:pt x="3189707" y="64522"/>
                </a:lnTo>
                <a:cubicBezTo>
                  <a:pt x="3218097" y="203257"/>
                  <a:pt x="3233005" y="346902"/>
                  <a:pt x="3233005" y="494030"/>
                </a:cubicBezTo>
                <a:cubicBezTo>
                  <a:pt x="3233005" y="1671050"/>
                  <a:pt x="2278841" y="2625214"/>
                  <a:pt x="1101821" y="2625214"/>
                </a:cubicBezTo>
                <a:cubicBezTo>
                  <a:pt x="734002" y="2625214"/>
                  <a:pt x="387947" y="2532034"/>
                  <a:pt x="85972" y="2367992"/>
                </a:cubicBezTo>
                <a:lnTo>
                  <a:pt x="0" y="2315762"/>
                </a:lnTo>
                <a:lnTo>
                  <a:pt x="0" y="1371604"/>
                </a:lnTo>
                <a:lnTo>
                  <a:pt x="14198" y="1390590"/>
                </a:lnTo>
                <a:cubicBezTo>
                  <a:pt x="272717" y="1703843"/>
                  <a:pt x="663952" y="1903510"/>
                  <a:pt x="1101821" y="1903510"/>
                </a:cubicBezTo>
                <a:cubicBezTo>
                  <a:pt x="1880255" y="1903510"/>
                  <a:pt x="2511301" y="1272464"/>
                  <a:pt x="2511301" y="494030"/>
                </a:cubicBezTo>
                <a:cubicBezTo>
                  <a:pt x="2511301" y="396726"/>
                  <a:pt x="2501441" y="301724"/>
                  <a:pt x="2482666" y="209971"/>
                </a:cubicBezTo>
                <a:close/>
              </a:path>
            </a:pathLst>
          </a:custGeom>
          <a:gradFill>
            <a:gsLst>
              <a:gs pos="0">
                <a:schemeClr val="accent2"/>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Freeform: Shape 28">
            <a:extLst>
              <a:ext uri="{FF2B5EF4-FFF2-40B4-BE49-F238E27FC236}">
                <a16:creationId xmlns:a16="http://schemas.microsoft.com/office/drawing/2014/main" id="{E0D15F3B-7914-2306-EE43-800CC87F98BC}"/>
              </a:ext>
            </a:extLst>
          </p:cNvPr>
          <p:cNvSpPr/>
          <p:nvPr/>
        </p:nvSpPr>
        <p:spPr>
          <a:xfrm>
            <a:off x="-183408" y="-173610"/>
            <a:ext cx="2371135" cy="1798671"/>
          </a:xfrm>
          <a:custGeom>
            <a:avLst/>
            <a:gdLst>
              <a:gd name="connsiteX0" fmla="*/ 0 w 2371135"/>
              <a:gd name="connsiteY0" fmla="*/ 0 h 1798671"/>
              <a:gd name="connsiteX1" fmla="*/ 2272892 w 2371135"/>
              <a:gd name="connsiteY1" fmla="*/ 0 h 1798671"/>
              <a:gd name="connsiteX2" fmla="*/ 2344630 w 2371135"/>
              <a:gd name="connsiteY2" fmla="*/ 231102 h 1798671"/>
              <a:gd name="connsiteX3" fmla="*/ 2371135 w 2371135"/>
              <a:gd name="connsiteY3" fmla="*/ 494032 h 1798671"/>
              <a:gd name="connsiteX4" fmla="*/ 1066496 w 2371135"/>
              <a:gd name="connsiteY4" fmla="*/ 1798671 h 1798671"/>
              <a:gd name="connsiteX5" fmla="*/ 59773 w 2371135"/>
              <a:gd name="connsiteY5" fmla="*/ 1323904 h 1798671"/>
              <a:gd name="connsiteX6" fmla="*/ 0 w 2371135"/>
              <a:gd name="connsiteY6" fmla="*/ 1243970 h 179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5" h="1798671">
                <a:moveTo>
                  <a:pt x="0" y="0"/>
                </a:moveTo>
                <a:lnTo>
                  <a:pt x="2272892" y="0"/>
                </a:lnTo>
                <a:lnTo>
                  <a:pt x="2344630" y="231102"/>
                </a:lnTo>
                <a:cubicBezTo>
                  <a:pt x="2362009" y="316031"/>
                  <a:pt x="2371135" y="403966"/>
                  <a:pt x="2371135" y="494032"/>
                </a:cubicBezTo>
                <a:cubicBezTo>
                  <a:pt x="2371135" y="1214564"/>
                  <a:pt x="1787028" y="1798671"/>
                  <a:pt x="1066496" y="1798671"/>
                </a:cubicBezTo>
                <a:cubicBezTo>
                  <a:pt x="661197" y="1798671"/>
                  <a:pt x="299063" y="1613856"/>
                  <a:pt x="59773" y="1323904"/>
                </a:cubicBezTo>
                <a:lnTo>
                  <a:pt x="0" y="124397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itle 1">
            <a:extLst>
              <a:ext uri="{FF2B5EF4-FFF2-40B4-BE49-F238E27FC236}">
                <a16:creationId xmlns:a16="http://schemas.microsoft.com/office/drawing/2014/main" id="{04B2BED8-F351-B06A-B6F0-803F35F2FB06}"/>
              </a:ext>
            </a:extLst>
          </p:cNvPr>
          <p:cNvSpPr>
            <a:spLocks noGrp="1"/>
          </p:cNvSpPr>
          <p:nvPr>
            <p:ph type="title"/>
          </p:nvPr>
        </p:nvSpPr>
        <p:spPr>
          <a:xfrm>
            <a:off x="132806" y="69877"/>
            <a:ext cx="1623398" cy="1325563"/>
          </a:xfrm>
        </p:spPr>
        <p:txBody>
          <a:bodyPr/>
          <a:lstStyle/>
          <a:p>
            <a:pPr algn="ctr"/>
            <a:r>
              <a:rPr lang="en-US" sz="3600" dirty="0">
                <a:solidFill>
                  <a:schemeClr val="bg1"/>
                </a:solidFill>
              </a:rPr>
              <a:t>Ocean </a:t>
            </a:r>
            <a:br>
              <a:rPr lang="en-US" sz="3600" dirty="0">
                <a:solidFill>
                  <a:schemeClr val="bg1"/>
                </a:solidFill>
              </a:rPr>
            </a:br>
            <a:r>
              <a:rPr lang="en-US" sz="3600" dirty="0">
                <a:solidFill>
                  <a:schemeClr val="bg1"/>
                </a:solidFill>
              </a:rPr>
              <a:t>plastics</a:t>
            </a:r>
          </a:p>
        </p:txBody>
      </p:sp>
      <p:sp>
        <p:nvSpPr>
          <p:cNvPr id="34" name="Title 1">
            <a:extLst>
              <a:ext uri="{FF2B5EF4-FFF2-40B4-BE49-F238E27FC236}">
                <a16:creationId xmlns:a16="http://schemas.microsoft.com/office/drawing/2014/main" id="{0B808C50-0A42-BA1E-327C-3BEA90F55B8D}"/>
              </a:ext>
            </a:extLst>
          </p:cNvPr>
          <p:cNvSpPr txBox="1">
            <a:spLocks/>
          </p:cNvSpPr>
          <p:nvPr/>
        </p:nvSpPr>
        <p:spPr>
          <a:xfrm>
            <a:off x="4206524" y="317398"/>
            <a:ext cx="6088943" cy="705624"/>
          </a:xfrm>
          <a:prstGeom prst="rect">
            <a:avLst/>
          </a:prstGeom>
          <a:solidFill>
            <a:srgbClr val="002060"/>
          </a:solidFill>
        </p:spPr>
        <p:txBody>
          <a:bodyPr vert="horz" lIns="91440" tIns="45720" rIns="91440" bIns="45720" rtlCol="0" anchor="t">
            <a:noAutofit/>
          </a:bodyPr>
          <a:lstStyle>
            <a:lvl1pPr algn="ctr" defTabSz="914400" rtl="0" eaLnBrk="1" latinLnBrk="0" hangingPunct="1">
              <a:lnSpc>
                <a:spcPct val="90000"/>
              </a:lnSpc>
              <a:spcBef>
                <a:spcPct val="0"/>
              </a:spcBef>
              <a:buNone/>
              <a:defRPr sz="7200" kern="1200">
                <a:solidFill>
                  <a:schemeClr val="accent1"/>
                </a:solidFill>
                <a:latin typeface="+mj-lt"/>
                <a:ea typeface="+mj-ea"/>
                <a:cs typeface="+mj-cs"/>
              </a:defRPr>
            </a:lvl1pPr>
          </a:lstStyle>
          <a:p>
            <a:r>
              <a:rPr lang="en-US" sz="4400" dirty="0">
                <a:solidFill>
                  <a:schemeClr val="bg1"/>
                </a:solidFill>
              </a:rPr>
              <a:t>OCEAN GYRES</a:t>
            </a:r>
            <a:br>
              <a:rPr lang="en-US" sz="4400" dirty="0">
                <a:solidFill>
                  <a:schemeClr val="bg1"/>
                </a:solidFill>
              </a:rPr>
            </a:br>
            <a:br>
              <a:rPr lang="en-US" sz="4400" dirty="0">
                <a:solidFill>
                  <a:schemeClr val="bg1"/>
                </a:solidFill>
              </a:rPr>
            </a:br>
            <a:r>
              <a:rPr lang="en-US" sz="4400" dirty="0">
                <a:solidFill>
                  <a:schemeClr val="bg1"/>
                </a:solidFill>
              </a:rPr>
              <a:t>			</a:t>
            </a:r>
          </a:p>
        </p:txBody>
      </p:sp>
    </p:spTree>
    <p:extLst>
      <p:ext uri="{BB962C8B-B14F-4D97-AF65-F5344CB8AC3E}">
        <p14:creationId xmlns:p14="http://schemas.microsoft.com/office/powerpoint/2010/main" val="260096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Power of 10">
      <a:dk1>
        <a:sysClr val="windowText" lastClr="000000"/>
      </a:dk1>
      <a:lt1>
        <a:sysClr val="window" lastClr="FFFFFF"/>
      </a:lt1>
      <a:dk2>
        <a:srgbClr val="44546A"/>
      </a:dk2>
      <a:lt2>
        <a:srgbClr val="E7E6E6"/>
      </a:lt2>
      <a:accent1>
        <a:srgbClr val="D0016B"/>
      </a:accent1>
      <a:accent2>
        <a:srgbClr val="E0DF46"/>
      </a:accent2>
      <a:accent3>
        <a:srgbClr val="00A0C6"/>
      </a:accent3>
      <a:accent4>
        <a:srgbClr val="4CAD38"/>
      </a:accent4>
      <a:accent5>
        <a:srgbClr val="1AA195"/>
      </a:accent5>
      <a:accent6>
        <a:srgbClr val="FD7F1D"/>
      </a:accent6>
      <a:hlink>
        <a:srgbClr val="0563C1"/>
      </a:hlink>
      <a:folHlink>
        <a:srgbClr val="954F72"/>
      </a:folHlink>
    </a:clrScheme>
    <a:fontScheme name="Power of 10">
      <a:majorFont>
        <a:latin typeface="ALBORO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s Powerpoint" id="{6B1FE71F-284F-A046-B809-992186FAEB06}" vid="{27D16308-9DE4-1046-B902-77C0D565D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8E3EC9E56DB4449E9EBD1F7680443A" ma:contentTypeVersion="19" ma:contentTypeDescription="Create a new document." ma:contentTypeScope="" ma:versionID="f6f394b8e5879942c142c61754b02c6c">
  <xsd:schema xmlns:xsd="http://www.w3.org/2001/XMLSchema" xmlns:xs="http://www.w3.org/2001/XMLSchema" xmlns:p="http://schemas.microsoft.com/office/2006/metadata/properties" xmlns:ns2="6dfd3893-374b-490e-bed6-ef43de16ab99" xmlns:ns3="bd24b7e9-c372-4a54-9be8-ac33c3b16961" targetNamespace="http://schemas.microsoft.com/office/2006/metadata/properties" ma:root="true" ma:fieldsID="1dbdfd37a3a1599943555e3f78cda0d8" ns2:_="" ns3:_="">
    <xsd:import namespace="6dfd3893-374b-490e-bed6-ef43de16ab99"/>
    <xsd:import namespace="bd24b7e9-c372-4a54-9be8-ac33c3b16961"/>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Author0" minOccurs="0"/>
                <xsd:element ref="ns2:Month" minOccurs="0"/>
                <xsd:element ref="ns2:Status" minOccurs="0"/>
                <xsd:element ref="ns2:Assign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d3893-374b-490e-bed6-ef43de16a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51a5463-1cac-4383-8baa-ef3699b42a6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Author0" ma:index="23" nillable="true" ma:displayName="Author" ma:format="Dropdown" ma:internalName="Author0">
      <xsd:simpleType>
        <xsd:restriction base="dms:Text">
          <xsd:maxLength value="255"/>
        </xsd:restriction>
      </xsd:simpleType>
    </xsd:element>
    <xsd:element name="Month" ma:index="24" nillable="true" ma:displayName="Month" ma:format="Dropdown" ma:indexed="true" ma:internalName="Month">
      <xsd:simpleType>
        <xsd:restriction base="dms:Text">
          <xsd:maxLength value="255"/>
        </xsd:restriction>
      </xsd:simpleType>
    </xsd:element>
    <xsd:element name="Status" ma:index="25" nillable="true" ma:displayName="Status" ma:format="Dropdown" ma:internalName="Status">
      <xsd:simpleType>
        <xsd:restriction base="dms:Text">
          <xsd:maxLength value="255"/>
        </xsd:restriction>
      </xsd:simpleType>
    </xsd:element>
    <xsd:element name="Assigned" ma:index="26" nillable="true" ma:displayName="Assigned"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d24b7e9-c372-4a54-9be8-ac33c3b1696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a580896-28b0-4cb2-bc93-037a48275e03}" ma:internalName="TaxCatchAll" ma:showField="CatchAllData" ma:web="bd24b7e9-c372-4a54-9be8-ac33c3b169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24b7e9-c372-4a54-9be8-ac33c3b16961" xsi:nil="true"/>
    <lcf76f155ced4ddcb4097134ff3c332f xmlns="6dfd3893-374b-490e-bed6-ef43de16ab99">
      <Terms xmlns="http://schemas.microsoft.com/office/infopath/2007/PartnerControls"/>
    </lcf76f155ced4ddcb4097134ff3c332f>
    <Author0 xmlns="6dfd3893-374b-490e-bed6-ef43de16ab99" xsi:nil="true"/>
    <Month xmlns="6dfd3893-374b-490e-bed6-ef43de16ab99" xsi:nil="true"/>
    <Status xmlns="6dfd3893-374b-490e-bed6-ef43de16ab99" xsi:nil="true"/>
    <Assigned xmlns="6dfd3893-374b-490e-bed6-ef43de16ab99">
      <UserInfo>
        <DisplayName/>
        <AccountId xsi:nil="true"/>
        <AccountType/>
      </UserInfo>
    </Assigned>
  </documentManagement>
</p:properties>
</file>

<file path=customXml/itemProps1.xml><?xml version="1.0" encoding="utf-8"?>
<ds:datastoreItem xmlns:ds="http://schemas.openxmlformats.org/officeDocument/2006/customXml" ds:itemID="{23E6E7E6-E0E3-45E6-88F7-7AF5ED383F57}">
  <ds:schemaRefs>
    <ds:schemaRef ds:uri="http://schemas.microsoft.com/sharepoint/v3/contenttype/forms"/>
  </ds:schemaRefs>
</ds:datastoreItem>
</file>

<file path=customXml/itemProps2.xml><?xml version="1.0" encoding="utf-8"?>
<ds:datastoreItem xmlns:ds="http://schemas.openxmlformats.org/officeDocument/2006/customXml" ds:itemID="{CFF7297F-5137-472D-A524-B5937332E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d3893-374b-490e-bed6-ef43de16ab99"/>
    <ds:schemaRef ds:uri="bd24b7e9-c372-4a54-9be8-ac33c3b16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5FDBAC-0E58-43F3-A574-08EB4C7745D6}">
  <ds:schemaRefs>
    <ds:schemaRef ds:uri="http://schemas.microsoft.com/office/infopath/2007/PartnerControls"/>
    <ds:schemaRef ds:uri="http://purl.org/dc/terms/"/>
    <ds:schemaRef ds:uri="http://schemas.microsoft.com/office/2006/documentManagement/types"/>
    <ds:schemaRef ds:uri="http://purl.org/dc/dcmitype/"/>
    <ds:schemaRef ds:uri="bd24b7e9-c372-4a54-9be8-ac33c3b16961"/>
    <ds:schemaRef ds:uri="6dfd3893-374b-490e-bed6-ef43de16ab99"/>
    <ds:schemaRef ds:uri="http://schemas.microsoft.com/office/2006/metadata/properties"/>
    <ds:schemaRef ds:uri="http://schemas.openxmlformats.org/package/2006/metadata/core-propertie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36927</TotalTime>
  <Words>7006</Words>
  <Application>Microsoft Office PowerPoint</Application>
  <PresentationFormat>Widescreen</PresentationFormat>
  <Paragraphs>454</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 of ten mission</vt:lpstr>
      <vt:lpstr>PowerPoint Presentation</vt:lpstr>
      <vt:lpstr>PowerPoint Presentation</vt:lpstr>
      <vt:lpstr>PowerPoint Presentation</vt:lpstr>
      <vt:lpstr> 9 billion tonnes  </vt:lpstr>
      <vt:lpstr>Ocean  plastics</vt:lpstr>
      <vt:lpstr>PowerPoint Presentation</vt:lpstr>
      <vt:lpstr>Ocean  plastics</vt:lpstr>
      <vt:lpstr>Breakout activity</vt:lpstr>
      <vt:lpstr>Ocean  plastics</vt:lpstr>
      <vt:lpstr>Ocean  plastics</vt:lpstr>
      <vt:lpstr>Ocean  plastics</vt:lpstr>
      <vt:lpstr>Breakout activity</vt:lpstr>
      <vt:lpstr>PowerPoint Presentation</vt:lpstr>
      <vt:lpstr>Ocean  plastics</vt:lpstr>
      <vt:lpstr>Just say “no”  to plastics</vt:lpstr>
      <vt:lpstr>PowerPoint Presentation</vt:lpstr>
      <vt:lpstr>PowerPoint Presentation</vt:lpstr>
      <vt:lpstr>TAKE REUSABLES AND CHOOSE NON-PLASTIC ITEMS     </vt:lpstr>
      <vt:lpstr>TAKE PART IN BEACH CLEANS AND LITTER PICKS     </vt:lpstr>
      <vt:lpstr>Ocean WARMING</vt:lpstr>
      <vt:lpstr>Ocean  WARMING</vt:lpstr>
      <vt:lpstr>CORAL BLEACHING: WHAT ARE CORALS?     </vt:lpstr>
      <vt:lpstr>CORAL BLEACHING: HOW CORALS ARE AFFECTED     </vt:lpstr>
      <vt:lpstr>PowerPoint Presentation</vt:lpstr>
      <vt:lpstr>PowerPoint Presentation</vt:lpstr>
      <vt:lpstr>PowerPoint Presentation</vt:lpstr>
      <vt:lpstr>SUPPORT CORAL REEF RESTORATIONS     </vt:lpstr>
      <vt:lpstr>REDUCE YOUR CARBON FOOTPRINT     </vt:lpstr>
      <vt:lpstr>Choose reef-friendly products     </vt:lpstr>
      <vt:lpstr>Watch documentaries  with others     </vt:lpstr>
      <vt:lpstr>OVERFISHING     </vt:lpstr>
      <vt:lpstr>OVERFISHING     </vt:lpstr>
      <vt:lpstr>PowerPoint Presentation</vt:lpstr>
      <vt:lpstr>PowerPoint Presentation</vt:lpstr>
      <vt:lpstr>PowerPoint Presentation</vt:lpstr>
      <vt:lpstr>REDUCE YOUR FISH INTAKE     </vt:lpstr>
      <vt:lpstr> www. Powerof10.world</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Benyon-Bell</dc:creator>
  <cp:lastModifiedBy>Holly Benyon-Bell</cp:lastModifiedBy>
  <cp:revision>39</cp:revision>
  <dcterms:created xsi:type="dcterms:W3CDTF">2023-05-24T16:37:51Z</dcterms:created>
  <dcterms:modified xsi:type="dcterms:W3CDTF">2024-12-19T16:47:57Z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0x0101008F8E3EC9E56DB4449E9EBD1F7680443A</vt:lpwstr>
  </property>
  <property fmtid="{D5CDD505-2E9C-101B-9397-08002B2CF9AE}" pid="3" name="MediaServiceImageTags">
    <vt:lpwstr/>
  </property>
</Properties>
</file>